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12" r:id="rId2"/>
    <p:sldId id="309" r:id="rId3"/>
    <p:sldId id="317" r:id="rId4"/>
    <p:sldId id="320" r:id="rId5"/>
    <p:sldId id="311" r:id="rId6"/>
    <p:sldId id="315" r:id="rId7"/>
    <p:sldId id="316" r:id="rId8"/>
    <p:sldId id="318" r:id="rId9"/>
    <p:sldId id="301" r:id="rId10"/>
    <p:sldId id="302" r:id="rId11"/>
    <p:sldId id="306" r:id="rId12"/>
    <p:sldId id="307" r:id="rId13"/>
    <p:sldId id="319" r:id="rId14"/>
    <p:sldId id="280" r:id="rId15"/>
    <p:sldId id="279" r:id="rId16"/>
    <p:sldId id="283" r:id="rId17"/>
    <p:sldId id="284" r:id="rId18"/>
    <p:sldId id="286" r:id="rId19"/>
    <p:sldId id="287" r:id="rId20"/>
    <p:sldId id="288" r:id="rId21"/>
    <p:sldId id="289" r:id="rId22"/>
    <p:sldId id="277"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7152"/>
    <a:srgbClr val="610E6B"/>
    <a:srgbClr val="0E6C4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49" autoAdjust="0"/>
    <p:restoredTop sz="97810" autoAdjust="0"/>
  </p:normalViewPr>
  <p:slideViewPr>
    <p:cSldViewPr snapToGrid="0" snapToObjects="1">
      <p:cViewPr varScale="1">
        <p:scale>
          <a:sx n="74" d="100"/>
          <a:sy n="74" d="100"/>
        </p:scale>
        <p:origin x="136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89A0F4-F958-40F2-8584-E821A4779A35}" type="doc">
      <dgm:prSet loTypeId="urn:microsoft.com/office/officeart/2005/8/layout/vList2" loCatId="list" qsTypeId="urn:microsoft.com/office/officeart/2005/8/quickstyle/simple1" qsCatId="simple" csTypeId="urn:microsoft.com/office/officeart/2005/8/colors/colorful4" csCatId="colorful"/>
      <dgm:spPr/>
      <dgm:t>
        <a:bodyPr/>
        <a:lstStyle/>
        <a:p>
          <a:endParaRPr lang="es-MX"/>
        </a:p>
      </dgm:t>
    </dgm:pt>
    <dgm:pt modelId="{D20CD730-5EDB-46B9-BE91-2A004FEBE343}">
      <dgm:prSet custT="1"/>
      <dgm:spPr/>
      <dgm:t>
        <a:bodyPr/>
        <a:lstStyle/>
        <a:p>
          <a:pPr rtl="0"/>
          <a:r>
            <a:rPr lang="es-ES" sz="1400" dirty="0" smtClean="0">
              <a:latin typeface="Arial"/>
              <a:cs typeface="Arial"/>
            </a:rPr>
            <a:t>Gran parte de la literatura sobre democratización señala que una sociedad civil más dinámica provee mayores posibilidades para que una democracia surja, se desarrolle y, sobre todo, se consolide.</a:t>
          </a:r>
          <a:endParaRPr lang="es-MX" sz="1400" dirty="0">
            <a:latin typeface="Arial"/>
            <a:cs typeface="Arial"/>
          </a:endParaRPr>
        </a:p>
      </dgm:t>
    </dgm:pt>
    <dgm:pt modelId="{51D34512-DF6A-4B8B-BE5B-D2F5864EDC10}" type="parTrans" cxnId="{5B8E2C3E-4999-4CF5-8132-AC1CF4A590BF}">
      <dgm:prSet/>
      <dgm:spPr/>
      <dgm:t>
        <a:bodyPr/>
        <a:lstStyle/>
        <a:p>
          <a:endParaRPr lang="es-MX" sz="1400">
            <a:latin typeface="Arial"/>
            <a:cs typeface="Arial"/>
          </a:endParaRPr>
        </a:p>
      </dgm:t>
    </dgm:pt>
    <dgm:pt modelId="{961E3A56-612D-4543-A4B7-F6AC7958F33B}" type="sibTrans" cxnId="{5B8E2C3E-4999-4CF5-8132-AC1CF4A590BF}">
      <dgm:prSet/>
      <dgm:spPr/>
      <dgm:t>
        <a:bodyPr/>
        <a:lstStyle/>
        <a:p>
          <a:endParaRPr lang="es-MX" sz="1400">
            <a:latin typeface="Arial"/>
            <a:cs typeface="Arial"/>
          </a:endParaRPr>
        </a:p>
      </dgm:t>
    </dgm:pt>
    <dgm:pt modelId="{F074B13B-ADA7-4EEA-8DF2-BEEB0FE5FDC1}" type="pres">
      <dgm:prSet presAssocID="{C289A0F4-F958-40F2-8584-E821A4779A35}" presName="linear" presStyleCnt="0">
        <dgm:presLayoutVars>
          <dgm:animLvl val="lvl"/>
          <dgm:resizeHandles val="exact"/>
        </dgm:presLayoutVars>
      </dgm:prSet>
      <dgm:spPr/>
      <dgm:t>
        <a:bodyPr/>
        <a:lstStyle/>
        <a:p>
          <a:endParaRPr lang="es-MX"/>
        </a:p>
      </dgm:t>
    </dgm:pt>
    <dgm:pt modelId="{519A2676-6741-4C49-B0B2-52330C4934EA}" type="pres">
      <dgm:prSet presAssocID="{D20CD730-5EDB-46B9-BE91-2A004FEBE343}" presName="parentText" presStyleLbl="node1" presStyleIdx="0" presStyleCnt="1">
        <dgm:presLayoutVars>
          <dgm:chMax val="0"/>
          <dgm:bulletEnabled val="1"/>
        </dgm:presLayoutVars>
      </dgm:prSet>
      <dgm:spPr/>
      <dgm:t>
        <a:bodyPr/>
        <a:lstStyle/>
        <a:p>
          <a:endParaRPr lang="es-MX"/>
        </a:p>
      </dgm:t>
    </dgm:pt>
  </dgm:ptLst>
  <dgm:cxnLst>
    <dgm:cxn modelId="{A2BA36ED-BEB8-464E-B7F9-C1DA5D218E61}" type="presOf" srcId="{D20CD730-5EDB-46B9-BE91-2A004FEBE343}" destId="{519A2676-6741-4C49-B0B2-52330C4934EA}" srcOrd="0" destOrd="0" presId="urn:microsoft.com/office/officeart/2005/8/layout/vList2"/>
    <dgm:cxn modelId="{5B8E2C3E-4999-4CF5-8132-AC1CF4A590BF}" srcId="{C289A0F4-F958-40F2-8584-E821A4779A35}" destId="{D20CD730-5EDB-46B9-BE91-2A004FEBE343}" srcOrd="0" destOrd="0" parTransId="{51D34512-DF6A-4B8B-BE5B-D2F5864EDC10}" sibTransId="{961E3A56-612D-4543-A4B7-F6AC7958F33B}"/>
    <dgm:cxn modelId="{FB4FADAB-E055-4A59-AD17-27331C0B027A}" type="presOf" srcId="{C289A0F4-F958-40F2-8584-E821A4779A35}" destId="{F074B13B-ADA7-4EEA-8DF2-BEEB0FE5FDC1}" srcOrd="0" destOrd="0" presId="urn:microsoft.com/office/officeart/2005/8/layout/vList2"/>
    <dgm:cxn modelId="{DBE612D1-CA9A-42E6-87D0-F64341A11C5B}" type="presParOf" srcId="{F074B13B-ADA7-4EEA-8DF2-BEEB0FE5FDC1}" destId="{519A2676-6741-4C49-B0B2-52330C4934EA}"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CB32EF-0FFD-48DB-888B-6A98CA260047}"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s-MX"/>
        </a:p>
      </dgm:t>
    </dgm:pt>
    <dgm:pt modelId="{C5C21B8C-6EDD-4098-9EC7-88A47EDBDC7D}">
      <dgm:prSet custT="1"/>
      <dgm:spPr/>
      <dgm:t>
        <a:bodyPr/>
        <a:lstStyle/>
        <a:p>
          <a:pPr rtl="0"/>
          <a:r>
            <a:rPr lang="es-ES" sz="1400" dirty="0" smtClean="0">
              <a:latin typeface="Arial"/>
              <a:cs typeface="Arial"/>
            </a:rPr>
            <a:t>Con la aparición de la agenda del </a:t>
          </a:r>
          <a:r>
            <a:rPr lang="es-ES" sz="1400" b="1" dirty="0" smtClean="0">
              <a:latin typeface="Arial"/>
              <a:cs typeface="Arial"/>
            </a:rPr>
            <a:t>buen gobierno y la gobernanza,</a:t>
          </a:r>
          <a:r>
            <a:rPr lang="es-ES" sz="1400" dirty="0" smtClean="0">
              <a:latin typeface="Arial"/>
              <a:cs typeface="Arial"/>
            </a:rPr>
            <a:t> la idea de la participación ciudadana se ha ido ampliando para incluir tanto la voz del ciudadano como su capacidad de influencia y de exigir cuentas a sus gobernantes.</a:t>
          </a:r>
          <a:endParaRPr lang="es-MX" sz="1400" dirty="0">
            <a:latin typeface="Arial"/>
            <a:cs typeface="Arial"/>
          </a:endParaRPr>
        </a:p>
      </dgm:t>
    </dgm:pt>
    <dgm:pt modelId="{31520BD6-F994-47FC-885A-6C5EB2CB1C66}" type="parTrans" cxnId="{6C6076BC-7EE1-4C52-AC5F-DCC83C213642}">
      <dgm:prSet/>
      <dgm:spPr/>
      <dgm:t>
        <a:bodyPr/>
        <a:lstStyle/>
        <a:p>
          <a:endParaRPr lang="es-MX" sz="1400">
            <a:latin typeface="Arial"/>
            <a:cs typeface="Arial"/>
          </a:endParaRPr>
        </a:p>
      </dgm:t>
    </dgm:pt>
    <dgm:pt modelId="{727F2E0C-5C94-4C9F-97B5-DD95F528319D}" type="sibTrans" cxnId="{6C6076BC-7EE1-4C52-AC5F-DCC83C213642}">
      <dgm:prSet/>
      <dgm:spPr/>
      <dgm:t>
        <a:bodyPr/>
        <a:lstStyle/>
        <a:p>
          <a:endParaRPr lang="es-MX" sz="1400">
            <a:latin typeface="Arial"/>
            <a:cs typeface="Arial"/>
          </a:endParaRPr>
        </a:p>
      </dgm:t>
    </dgm:pt>
    <dgm:pt modelId="{9369946A-C785-4F20-9838-CFDA6D6006F5}" type="pres">
      <dgm:prSet presAssocID="{DCCB32EF-0FFD-48DB-888B-6A98CA260047}" presName="linear" presStyleCnt="0">
        <dgm:presLayoutVars>
          <dgm:animLvl val="lvl"/>
          <dgm:resizeHandles val="exact"/>
        </dgm:presLayoutVars>
      </dgm:prSet>
      <dgm:spPr/>
      <dgm:t>
        <a:bodyPr/>
        <a:lstStyle/>
        <a:p>
          <a:endParaRPr lang="es-MX"/>
        </a:p>
      </dgm:t>
    </dgm:pt>
    <dgm:pt modelId="{6D89633C-5A56-4103-98B2-E0208903B0C0}" type="pres">
      <dgm:prSet presAssocID="{C5C21B8C-6EDD-4098-9EC7-88A47EDBDC7D}" presName="parentText" presStyleLbl="node1" presStyleIdx="0" presStyleCnt="1">
        <dgm:presLayoutVars>
          <dgm:chMax val="0"/>
          <dgm:bulletEnabled val="1"/>
        </dgm:presLayoutVars>
      </dgm:prSet>
      <dgm:spPr/>
      <dgm:t>
        <a:bodyPr/>
        <a:lstStyle/>
        <a:p>
          <a:endParaRPr lang="es-MX"/>
        </a:p>
      </dgm:t>
    </dgm:pt>
  </dgm:ptLst>
  <dgm:cxnLst>
    <dgm:cxn modelId="{6C6076BC-7EE1-4C52-AC5F-DCC83C213642}" srcId="{DCCB32EF-0FFD-48DB-888B-6A98CA260047}" destId="{C5C21B8C-6EDD-4098-9EC7-88A47EDBDC7D}" srcOrd="0" destOrd="0" parTransId="{31520BD6-F994-47FC-885A-6C5EB2CB1C66}" sibTransId="{727F2E0C-5C94-4C9F-97B5-DD95F528319D}"/>
    <dgm:cxn modelId="{00061D86-79AA-4683-B3B6-0DB9B6CE467E}" type="presOf" srcId="{C5C21B8C-6EDD-4098-9EC7-88A47EDBDC7D}" destId="{6D89633C-5A56-4103-98B2-E0208903B0C0}" srcOrd="0" destOrd="0" presId="urn:microsoft.com/office/officeart/2005/8/layout/vList2"/>
    <dgm:cxn modelId="{A34E33C4-C68D-42F7-95CA-C36AA3751963}" type="presOf" srcId="{DCCB32EF-0FFD-48DB-888B-6A98CA260047}" destId="{9369946A-C785-4F20-9838-CFDA6D6006F5}" srcOrd="0" destOrd="0" presId="urn:microsoft.com/office/officeart/2005/8/layout/vList2"/>
    <dgm:cxn modelId="{54FDF449-9DC5-4B4C-A8B8-94C6322B6266}" type="presParOf" srcId="{9369946A-C785-4F20-9838-CFDA6D6006F5}" destId="{6D89633C-5A56-4103-98B2-E0208903B0C0}"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9744B88-3E25-44B4-A3DE-5F2FD4B28468}"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s-MX"/>
        </a:p>
      </dgm:t>
    </dgm:pt>
    <dgm:pt modelId="{30FAB7F8-7316-4866-A8B4-BA71C9ED3B55}">
      <dgm:prSet custT="1"/>
      <dgm:spPr/>
      <dgm:t>
        <a:bodyPr/>
        <a:lstStyle/>
        <a:p>
          <a:pPr algn="just" rtl="0"/>
          <a:r>
            <a:rPr lang="es-ES" sz="1400" b="0" dirty="0" smtClean="0">
              <a:latin typeface="Arial"/>
              <a:cs typeface="Arial"/>
            </a:rPr>
            <a:t>Los ciudadanos pueden intervenir en los asuntos de interés colectivo a partir de la creación de espacios públicos donde se debaten, deciden y vigilan las políticas y acciones del gobierno. En esta dimensión se medirán entonces mecanismos de participación que van más allá de la política partidista electoral, tales como la protesta, los recursos con los que cuentan los ciudadanos para llevarla a cabo y su uso para ejercer un control social de sus representantes y gobernantes.</a:t>
          </a:r>
          <a:endParaRPr lang="es-MX" sz="1400" b="0" dirty="0">
            <a:latin typeface="Arial"/>
            <a:cs typeface="Arial"/>
          </a:endParaRPr>
        </a:p>
      </dgm:t>
    </dgm:pt>
    <dgm:pt modelId="{359C09C8-2620-44FE-8643-9F36A3E055C4}" type="parTrans" cxnId="{74889653-3F2D-4B58-94E2-51980C769013}">
      <dgm:prSet/>
      <dgm:spPr/>
      <dgm:t>
        <a:bodyPr/>
        <a:lstStyle/>
        <a:p>
          <a:endParaRPr lang="es-MX" sz="1400" b="0">
            <a:latin typeface="Arial"/>
            <a:cs typeface="Arial"/>
          </a:endParaRPr>
        </a:p>
      </dgm:t>
    </dgm:pt>
    <dgm:pt modelId="{C481AE15-237F-40E8-B5C7-C0798F38DB6A}" type="sibTrans" cxnId="{74889653-3F2D-4B58-94E2-51980C769013}">
      <dgm:prSet/>
      <dgm:spPr/>
      <dgm:t>
        <a:bodyPr/>
        <a:lstStyle/>
        <a:p>
          <a:endParaRPr lang="es-MX" sz="1400" b="0">
            <a:latin typeface="Arial"/>
            <a:cs typeface="Arial"/>
          </a:endParaRPr>
        </a:p>
      </dgm:t>
    </dgm:pt>
    <dgm:pt modelId="{57E023F0-2F44-468D-95F0-B0CDA6DCA670}" type="pres">
      <dgm:prSet presAssocID="{69744B88-3E25-44B4-A3DE-5F2FD4B28468}" presName="linear" presStyleCnt="0">
        <dgm:presLayoutVars>
          <dgm:animLvl val="lvl"/>
          <dgm:resizeHandles val="exact"/>
        </dgm:presLayoutVars>
      </dgm:prSet>
      <dgm:spPr/>
      <dgm:t>
        <a:bodyPr/>
        <a:lstStyle/>
        <a:p>
          <a:endParaRPr lang="es-MX"/>
        </a:p>
      </dgm:t>
    </dgm:pt>
    <dgm:pt modelId="{F612C3C6-A8E4-4DF3-BDC5-9A14076475D6}" type="pres">
      <dgm:prSet presAssocID="{30FAB7F8-7316-4866-A8B4-BA71C9ED3B55}" presName="parentText" presStyleLbl="node1" presStyleIdx="0" presStyleCnt="1">
        <dgm:presLayoutVars>
          <dgm:chMax val="0"/>
          <dgm:bulletEnabled val="1"/>
        </dgm:presLayoutVars>
      </dgm:prSet>
      <dgm:spPr/>
      <dgm:t>
        <a:bodyPr/>
        <a:lstStyle/>
        <a:p>
          <a:endParaRPr lang="es-MX"/>
        </a:p>
      </dgm:t>
    </dgm:pt>
  </dgm:ptLst>
  <dgm:cxnLst>
    <dgm:cxn modelId="{74889653-3F2D-4B58-94E2-51980C769013}" srcId="{69744B88-3E25-44B4-A3DE-5F2FD4B28468}" destId="{30FAB7F8-7316-4866-A8B4-BA71C9ED3B55}" srcOrd="0" destOrd="0" parTransId="{359C09C8-2620-44FE-8643-9F36A3E055C4}" sibTransId="{C481AE15-237F-40E8-B5C7-C0798F38DB6A}"/>
    <dgm:cxn modelId="{2855BF03-BB33-4929-A4E3-299E76D4A841}" type="presOf" srcId="{69744B88-3E25-44B4-A3DE-5F2FD4B28468}" destId="{57E023F0-2F44-468D-95F0-B0CDA6DCA670}" srcOrd="0" destOrd="0" presId="urn:microsoft.com/office/officeart/2005/8/layout/vList2"/>
    <dgm:cxn modelId="{98EE1707-8F8C-4182-A366-544964B2EE62}" type="presOf" srcId="{30FAB7F8-7316-4866-A8B4-BA71C9ED3B55}" destId="{F612C3C6-A8E4-4DF3-BDC5-9A14076475D6}" srcOrd="0" destOrd="0" presId="urn:microsoft.com/office/officeart/2005/8/layout/vList2"/>
    <dgm:cxn modelId="{C562B71B-915C-4FCB-8E9A-C2A7B62DF634}" type="presParOf" srcId="{57E023F0-2F44-468D-95F0-B0CDA6DCA670}" destId="{F612C3C6-A8E4-4DF3-BDC5-9A14076475D6}" srcOrd="0"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6B67FA0-20D6-450C-A183-97A157076E5F}" type="doc">
      <dgm:prSet loTypeId="urn:microsoft.com/office/officeart/2005/8/layout/process5" loCatId="process" qsTypeId="urn:microsoft.com/office/officeart/2005/8/quickstyle/simple1" qsCatId="simple" csTypeId="urn:microsoft.com/office/officeart/2005/8/colors/accent4_2" csCatId="accent4" phldr="1"/>
      <dgm:spPr/>
      <dgm:t>
        <a:bodyPr/>
        <a:lstStyle/>
        <a:p>
          <a:endParaRPr lang="es-MX"/>
        </a:p>
      </dgm:t>
    </dgm:pt>
    <dgm:pt modelId="{702A40D4-1B7A-4607-ADFA-35C20B1824BF}">
      <dgm:prSet custT="1"/>
      <dgm:spPr/>
      <dgm:t>
        <a:bodyPr/>
        <a:lstStyle/>
        <a:p>
          <a:pPr rtl="0"/>
          <a:r>
            <a:rPr lang="es-ES" sz="1050" smtClean="0">
              <a:latin typeface="Arial" pitchFamily="34" charset="0"/>
              <a:cs typeface="Arial" pitchFamily="34" charset="0"/>
            </a:rPr>
            <a:t>Pláticas de presentación, negociación y confirmación de participación entre organizaciones de la sociedad civil, legisladores, académicos, IFAI  y demás actores </a:t>
          </a:r>
          <a:endParaRPr lang="es-MX" sz="1050" dirty="0">
            <a:latin typeface="Arial" pitchFamily="34" charset="0"/>
            <a:cs typeface="Arial" pitchFamily="34" charset="0"/>
          </a:endParaRPr>
        </a:p>
      </dgm:t>
    </dgm:pt>
    <dgm:pt modelId="{65F944A9-1232-45DE-8B78-78939B27151B}" type="parTrans" cxnId="{232FB777-3408-4889-B8CD-089E050FFCE2}">
      <dgm:prSet/>
      <dgm:spPr/>
      <dgm:t>
        <a:bodyPr/>
        <a:lstStyle/>
        <a:p>
          <a:endParaRPr lang="es-MX" sz="1050">
            <a:solidFill>
              <a:schemeClr val="tx1">
                <a:lumMod val="65000"/>
                <a:lumOff val="35000"/>
              </a:schemeClr>
            </a:solidFill>
            <a:latin typeface="Arial" pitchFamily="34" charset="0"/>
            <a:cs typeface="Arial" pitchFamily="34" charset="0"/>
          </a:endParaRPr>
        </a:p>
      </dgm:t>
    </dgm:pt>
    <dgm:pt modelId="{2ADA5B9B-B397-4BFB-B984-D5E70A04ED2E}" type="sibTrans" cxnId="{232FB777-3408-4889-B8CD-089E050FFCE2}">
      <dgm:prSet custT="1"/>
      <dgm:spPr/>
      <dgm:t>
        <a:bodyPr/>
        <a:lstStyle/>
        <a:p>
          <a:endParaRPr lang="es-MX" sz="1050">
            <a:solidFill>
              <a:schemeClr val="tx1">
                <a:lumMod val="65000"/>
                <a:lumOff val="35000"/>
              </a:schemeClr>
            </a:solidFill>
            <a:latin typeface="Arial" pitchFamily="34" charset="0"/>
            <a:cs typeface="Arial" pitchFamily="34" charset="0"/>
          </a:endParaRPr>
        </a:p>
      </dgm:t>
    </dgm:pt>
    <dgm:pt modelId="{2349CAA0-3683-462B-8B32-D57625C04AD4}">
      <dgm:prSet custT="1"/>
      <dgm:spPr/>
      <dgm:t>
        <a:bodyPr/>
        <a:lstStyle/>
        <a:p>
          <a:pPr rtl="0"/>
          <a:r>
            <a:rPr lang="es-ES" sz="1050" dirty="0" smtClean="0">
              <a:latin typeface="Arial" pitchFamily="34" charset="0"/>
              <a:cs typeface="Arial" pitchFamily="34" charset="0"/>
            </a:rPr>
            <a:t>Elaboración de un diagnóstico en materia de Transparencia y Acceso a la Información Pública por parte de las OSC </a:t>
          </a:r>
          <a:endParaRPr lang="es-MX" sz="1050" dirty="0">
            <a:latin typeface="Arial" pitchFamily="34" charset="0"/>
            <a:cs typeface="Arial" pitchFamily="34" charset="0"/>
          </a:endParaRPr>
        </a:p>
      </dgm:t>
    </dgm:pt>
    <dgm:pt modelId="{7023489D-8B4A-4918-BBD8-57B6B5915E00}" type="parTrans" cxnId="{8B959277-1FEF-458C-A59D-92C0B55F6C23}">
      <dgm:prSet/>
      <dgm:spPr/>
      <dgm:t>
        <a:bodyPr/>
        <a:lstStyle/>
        <a:p>
          <a:endParaRPr lang="es-MX" sz="1050">
            <a:solidFill>
              <a:schemeClr val="tx1">
                <a:lumMod val="65000"/>
                <a:lumOff val="35000"/>
              </a:schemeClr>
            </a:solidFill>
            <a:latin typeface="Arial" pitchFamily="34" charset="0"/>
            <a:cs typeface="Arial" pitchFamily="34" charset="0"/>
          </a:endParaRPr>
        </a:p>
      </dgm:t>
    </dgm:pt>
    <dgm:pt modelId="{EB236E31-A18C-476B-9548-397D3EC94A09}" type="sibTrans" cxnId="{8B959277-1FEF-458C-A59D-92C0B55F6C23}">
      <dgm:prSet custT="1"/>
      <dgm:spPr/>
      <dgm:t>
        <a:bodyPr/>
        <a:lstStyle/>
        <a:p>
          <a:endParaRPr lang="es-MX" sz="1050">
            <a:solidFill>
              <a:schemeClr val="tx1">
                <a:lumMod val="65000"/>
                <a:lumOff val="35000"/>
              </a:schemeClr>
            </a:solidFill>
            <a:latin typeface="Arial" pitchFamily="34" charset="0"/>
            <a:cs typeface="Arial" pitchFamily="34" charset="0"/>
          </a:endParaRPr>
        </a:p>
      </dgm:t>
    </dgm:pt>
    <dgm:pt modelId="{6B18E2E9-CD25-4F53-883D-EBC2F18CD3F2}">
      <dgm:prSet custT="1"/>
      <dgm:spPr/>
      <dgm:t>
        <a:bodyPr/>
        <a:lstStyle/>
        <a:p>
          <a:pPr rtl="0"/>
          <a:r>
            <a:rPr lang="es-ES" sz="1050" dirty="0" smtClean="0">
              <a:latin typeface="Arial" pitchFamily="34" charset="0"/>
              <a:cs typeface="Arial" pitchFamily="34" charset="0"/>
            </a:rPr>
            <a:t>Formulación de propuestas (en su caso asesoramiento y capacitación en materia de LFTAIPG y en la LFPDPPP)</a:t>
          </a:r>
          <a:endParaRPr lang="es-MX" sz="1050" dirty="0">
            <a:latin typeface="Arial" pitchFamily="34" charset="0"/>
            <a:cs typeface="Arial" pitchFamily="34" charset="0"/>
          </a:endParaRPr>
        </a:p>
      </dgm:t>
    </dgm:pt>
    <dgm:pt modelId="{801EC95F-ADFA-4161-B951-DAE73758D74C}" type="parTrans" cxnId="{682A35F2-EFCC-4177-989A-383B17036335}">
      <dgm:prSet/>
      <dgm:spPr/>
      <dgm:t>
        <a:bodyPr/>
        <a:lstStyle/>
        <a:p>
          <a:endParaRPr lang="es-MX" sz="1050">
            <a:solidFill>
              <a:schemeClr val="tx1">
                <a:lumMod val="65000"/>
                <a:lumOff val="35000"/>
              </a:schemeClr>
            </a:solidFill>
            <a:latin typeface="Arial" pitchFamily="34" charset="0"/>
            <a:cs typeface="Arial" pitchFamily="34" charset="0"/>
          </a:endParaRPr>
        </a:p>
      </dgm:t>
    </dgm:pt>
    <dgm:pt modelId="{C9354C8E-DC30-410C-9C73-B13C6149A3A6}" type="sibTrans" cxnId="{682A35F2-EFCC-4177-989A-383B17036335}">
      <dgm:prSet custT="1"/>
      <dgm:spPr/>
      <dgm:t>
        <a:bodyPr/>
        <a:lstStyle/>
        <a:p>
          <a:endParaRPr lang="es-MX" sz="1050">
            <a:solidFill>
              <a:schemeClr val="tx1">
                <a:lumMod val="65000"/>
                <a:lumOff val="35000"/>
              </a:schemeClr>
            </a:solidFill>
            <a:latin typeface="Arial" pitchFamily="34" charset="0"/>
            <a:cs typeface="Arial" pitchFamily="34" charset="0"/>
          </a:endParaRPr>
        </a:p>
      </dgm:t>
    </dgm:pt>
    <dgm:pt modelId="{89B06F82-5AA5-4FB5-BD32-288376AB2BA2}">
      <dgm:prSet custT="1"/>
      <dgm:spPr/>
      <dgm:t>
        <a:bodyPr/>
        <a:lstStyle/>
        <a:p>
          <a:pPr rtl="0"/>
          <a:r>
            <a:rPr lang="es-ES" sz="1100" smtClean="0">
              <a:latin typeface="Arial" pitchFamily="34" charset="0"/>
              <a:cs typeface="Arial" pitchFamily="34" charset="0"/>
            </a:rPr>
            <a:t>Presentación y envío previo del diagnóstico a los participantes a la mesa</a:t>
          </a:r>
          <a:endParaRPr lang="es-MX" sz="1100">
            <a:latin typeface="Arial" pitchFamily="34" charset="0"/>
            <a:cs typeface="Arial" pitchFamily="34" charset="0"/>
          </a:endParaRPr>
        </a:p>
      </dgm:t>
    </dgm:pt>
    <dgm:pt modelId="{9E13B712-591D-48E8-A26F-88C903273D08}" type="parTrans" cxnId="{00D5077E-E096-4FAB-A00B-7F179B20D3C8}">
      <dgm:prSet/>
      <dgm:spPr/>
      <dgm:t>
        <a:bodyPr/>
        <a:lstStyle/>
        <a:p>
          <a:endParaRPr lang="es-MX" sz="1050">
            <a:solidFill>
              <a:schemeClr val="tx1">
                <a:lumMod val="65000"/>
                <a:lumOff val="35000"/>
              </a:schemeClr>
            </a:solidFill>
            <a:latin typeface="Arial" pitchFamily="34" charset="0"/>
            <a:cs typeface="Arial" pitchFamily="34" charset="0"/>
          </a:endParaRPr>
        </a:p>
      </dgm:t>
    </dgm:pt>
    <dgm:pt modelId="{23C4820F-9A23-48D2-BECD-C52137EA4E56}" type="sibTrans" cxnId="{00D5077E-E096-4FAB-A00B-7F179B20D3C8}">
      <dgm:prSet custT="1"/>
      <dgm:spPr/>
      <dgm:t>
        <a:bodyPr/>
        <a:lstStyle/>
        <a:p>
          <a:endParaRPr lang="es-MX" sz="1050">
            <a:solidFill>
              <a:schemeClr val="tx1">
                <a:lumMod val="65000"/>
                <a:lumOff val="35000"/>
              </a:schemeClr>
            </a:solidFill>
            <a:latin typeface="Arial" pitchFamily="34" charset="0"/>
            <a:cs typeface="Arial" pitchFamily="34" charset="0"/>
          </a:endParaRPr>
        </a:p>
      </dgm:t>
    </dgm:pt>
    <dgm:pt modelId="{B03916FF-495B-417F-BFFC-FF28084E3857}">
      <dgm:prSet custT="1"/>
      <dgm:spPr/>
      <dgm:t>
        <a:bodyPr/>
        <a:lstStyle/>
        <a:p>
          <a:pPr rtl="0"/>
          <a:r>
            <a:rPr lang="es-ES" sz="1100" smtClean="0">
              <a:latin typeface="Arial" pitchFamily="34" charset="0"/>
              <a:cs typeface="Arial" pitchFamily="34" charset="0"/>
            </a:rPr>
            <a:t>Sesión Plenaria de la mesas, debate y formulación de acuerdos </a:t>
          </a:r>
          <a:endParaRPr lang="es-MX" sz="1100">
            <a:latin typeface="Arial" pitchFamily="34" charset="0"/>
            <a:cs typeface="Arial" pitchFamily="34" charset="0"/>
          </a:endParaRPr>
        </a:p>
      </dgm:t>
    </dgm:pt>
    <dgm:pt modelId="{51C69047-FBB3-4EB7-8FBC-47BB5DB1B03E}" type="parTrans" cxnId="{282BA2F7-4888-497C-A190-21D1EAA8D206}">
      <dgm:prSet/>
      <dgm:spPr/>
      <dgm:t>
        <a:bodyPr/>
        <a:lstStyle/>
        <a:p>
          <a:endParaRPr lang="es-MX" sz="1050">
            <a:solidFill>
              <a:schemeClr val="tx1">
                <a:lumMod val="65000"/>
                <a:lumOff val="35000"/>
              </a:schemeClr>
            </a:solidFill>
            <a:latin typeface="Arial" pitchFamily="34" charset="0"/>
            <a:cs typeface="Arial" pitchFamily="34" charset="0"/>
          </a:endParaRPr>
        </a:p>
      </dgm:t>
    </dgm:pt>
    <dgm:pt modelId="{1080F225-0765-46E0-98B9-4AFA22747A32}" type="sibTrans" cxnId="{282BA2F7-4888-497C-A190-21D1EAA8D206}">
      <dgm:prSet custT="1"/>
      <dgm:spPr/>
      <dgm:t>
        <a:bodyPr/>
        <a:lstStyle/>
        <a:p>
          <a:endParaRPr lang="es-MX" sz="1050">
            <a:solidFill>
              <a:schemeClr val="tx1">
                <a:lumMod val="65000"/>
                <a:lumOff val="35000"/>
              </a:schemeClr>
            </a:solidFill>
            <a:latin typeface="Arial" pitchFamily="34" charset="0"/>
            <a:cs typeface="Arial" pitchFamily="34" charset="0"/>
          </a:endParaRPr>
        </a:p>
      </dgm:t>
    </dgm:pt>
    <dgm:pt modelId="{9742C586-F095-4461-99D0-0F81B1F68B03}">
      <dgm:prSet custT="1"/>
      <dgm:spPr/>
      <dgm:t>
        <a:bodyPr/>
        <a:lstStyle/>
        <a:p>
          <a:pPr rtl="0"/>
          <a:r>
            <a:rPr lang="es-ES" sz="1100" smtClean="0">
              <a:latin typeface="Arial" pitchFamily="34" charset="0"/>
              <a:cs typeface="Arial" pitchFamily="34" charset="0"/>
            </a:rPr>
            <a:t>Sesiones de trabajo para seguimiento al cumplimiento de los acuerdos</a:t>
          </a:r>
          <a:endParaRPr lang="es-MX" sz="1100">
            <a:latin typeface="Arial" pitchFamily="34" charset="0"/>
            <a:cs typeface="Arial" pitchFamily="34" charset="0"/>
          </a:endParaRPr>
        </a:p>
      </dgm:t>
    </dgm:pt>
    <dgm:pt modelId="{11A05260-4129-4794-99CE-CBA07CCF27B4}" type="parTrans" cxnId="{FAB10537-255E-4491-A520-E95E4F55DE34}">
      <dgm:prSet/>
      <dgm:spPr/>
      <dgm:t>
        <a:bodyPr/>
        <a:lstStyle/>
        <a:p>
          <a:endParaRPr lang="es-MX" sz="1050">
            <a:solidFill>
              <a:schemeClr val="tx1">
                <a:lumMod val="65000"/>
                <a:lumOff val="35000"/>
              </a:schemeClr>
            </a:solidFill>
            <a:latin typeface="Arial" pitchFamily="34" charset="0"/>
            <a:cs typeface="Arial" pitchFamily="34" charset="0"/>
          </a:endParaRPr>
        </a:p>
      </dgm:t>
    </dgm:pt>
    <dgm:pt modelId="{7CA1D474-81C8-4802-89E7-E552366F5EB0}" type="sibTrans" cxnId="{FAB10537-255E-4491-A520-E95E4F55DE34}">
      <dgm:prSet custT="1"/>
      <dgm:spPr/>
      <dgm:t>
        <a:bodyPr/>
        <a:lstStyle/>
        <a:p>
          <a:endParaRPr lang="es-MX" sz="1050">
            <a:solidFill>
              <a:schemeClr val="tx1">
                <a:lumMod val="65000"/>
                <a:lumOff val="35000"/>
              </a:schemeClr>
            </a:solidFill>
            <a:latin typeface="Arial" pitchFamily="34" charset="0"/>
            <a:cs typeface="Arial" pitchFamily="34" charset="0"/>
          </a:endParaRPr>
        </a:p>
      </dgm:t>
    </dgm:pt>
    <dgm:pt modelId="{32769579-184B-4AEF-8119-17FF2E3F781A}">
      <dgm:prSet custT="1"/>
      <dgm:spPr/>
      <dgm:t>
        <a:bodyPr/>
        <a:lstStyle/>
        <a:p>
          <a:pPr rtl="0"/>
          <a:r>
            <a:rPr lang="es-ES" sz="1100" smtClean="0">
              <a:latin typeface="Arial" pitchFamily="34" charset="0"/>
              <a:cs typeface="Arial" pitchFamily="34" charset="0"/>
            </a:rPr>
            <a:t>Sesiones de trabajo para evaluación, y en su caso, cierre de los trabajos</a:t>
          </a:r>
          <a:endParaRPr lang="es-MX" sz="1100">
            <a:latin typeface="Arial" pitchFamily="34" charset="0"/>
            <a:cs typeface="Arial" pitchFamily="34" charset="0"/>
          </a:endParaRPr>
        </a:p>
      </dgm:t>
    </dgm:pt>
    <dgm:pt modelId="{4995F3C4-A93E-4A17-9A95-CF1220539957}" type="parTrans" cxnId="{C6BFD889-720E-41B4-9D9B-B66A7FEB1AEC}">
      <dgm:prSet/>
      <dgm:spPr/>
      <dgm:t>
        <a:bodyPr/>
        <a:lstStyle/>
        <a:p>
          <a:endParaRPr lang="es-MX" sz="1050">
            <a:solidFill>
              <a:schemeClr val="tx1">
                <a:lumMod val="65000"/>
                <a:lumOff val="35000"/>
              </a:schemeClr>
            </a:solidFill>
            <a:latin typeface="Arial" pitchFamily="34" charset="0"/>
            <a:cs typeface="Arial" pitchFamily="34" charset="0"/>
          </a:endParaRPr>
        </a:p>
      </dgm:t>
    </dgm:pt>
    <dgm:pt modelId="{56A6AD6E-4447-4BF8-95AA-E111E9790BBD}" type="sibTrans" cxnId="{C6BFD889-720E-41B4-9D9B-B66A7FEB1AEC}">
      <dgm:prSet custT="1"/>
      <dgm:spPr/>
      <dgm:t>
        <a:bodyPr/>
        <a:lstStyle/>
        <a:p>
          <a:endParaRPr lang="es-MX" sz="1050">
            <a:solidFill>
              <a:schemeClr val="tx1">
                <a:lumMod val="65000"/>
                <a:lumOff val="35000"/>
              </a:schemeClr>
            </a:solidFill>
            <a:latin typeface="Arial" pitchFamily="34" charset="0"/>
            <a:cs typeface="Arial" pitchFamily="34" charset="0"/>
          </a:endParaRPr>
        </a:p>
      </dgm:t>
    </dgm:pt>
    <dgm:pt modelId="{E5054C20-091B-4EA4-B2BB-4B6FE86DEB97}">
      <dgm:prSet custT="1"/>
      <dgm:spPr/>
      <dgm:t>
        <a:bodyPr/>
        <a:lstStyle/>
        <a:p>
          <a:pPr rtl="0"/>
          <a:r>
            <a:rPr lang="es-ES" sz="1050" smtClean="0">
              <a:latin typeface="Arial" pitchFamily="34" charset="0"/>
              <a:cs typeface="Arial" pitchFamily="34" charset="0"/>
            </a:rPr>
            <a:t>La Secretaría Técnica, a cargo del IFAI, será el encargado de la emisión de convocatorias, realización de orden del día y minutas, seguimiento a los acuerdos y todo aquel acto para que la mesa cumpla con su funcionamiento</a:t>
          </a:r>
          <a:endParaRPr lang="es-MX" sz="1050" dirty="0">
            <a:latin typeface="Arial" pitchFamily="34" charset="0"/>
            <a:cs typeface="Arial" pitchFamily="34" charset="0"/>
          </a:endParaRPr>
        </a:p>
      </dgm:t>
    </dgm:pt>
    <dgm:pt modelId="{D23FBEC3-512C-4996-90EA-5C5D6D6FFF86}" type="parTrans" cxnId="{DAE718A6-BB58-4630-854B-CB16BDEA1D8C}">
      <dgm:prSet/>
      <dgm:spPr/>
      <dgm:t>
        <a:bodyPr/>
        <a:lstStyle/>
        <a:p>
          <a:endParaRPr lang="es-MX" sz="1050">
            <a:solidFill>
              <a:schemeClr val="tx1">
                <a:lumMod val="65000"/>
                <a:lumOff val="35000"/>
              </a:schemeClr>
            </a:solidFill>
            <a:latin typeface="Arial" pitchFamily="34" charset="0"/>
            <a:cs typeface="Arial" pitchFamily="34" charset="0"/>
          </a:endParaRPr>
        </a:p>
      </dgm:t>
    </dgm:pt>
    <dgm:pt modelId="{7841BB7B-ABD2-4CF7-8E67-C2EDE804071F}" type="sibTrans" cxnId="{DAE718A6-BB58-4630-854B-CB16BDEA1D8C}">
      <dgm:prSet custT="1"/>
      <dgm:spPr/>
      <dgm:t>
        <a:bodyPr/>
        <a:lstStyle/>
        <a:p>
          <a:endParaRPr lang="es-MX" sz="1050">
            <a:solidFill>
              <a:schemeClr val="tx1">
                <a:lumMod val="65000"/>
                <a:lumOff val="35000"/>
              </a:schemeClr>
            </a:solidFill>
            <a:latin typeface="Arial" pitchFamily="34" charset="0"/>
            <a:cs typeface="Arial" pitchFamily="34" charset="0"/>
          </a:endParaRPr>
        </a:p>
      </dgm:t>
    </dgm:pt>
    <dgm:pt modelId="{9C1B01B0-5E2F-40A6-B7A3-16C19DFCE3B4}">
      <dgm:prSet custT="1"/>
      <dgm:spPr/>
      <dgm:t>
        <a:bodyPr/>
        <a:lstStyle/>
        <a:p>
          <a:pPr rtl="0"/>
          <a:r>
            <a:rPr lang="es-ES" sz="1050" smtClean="0">
              <a:latin typeface="Arial" pitchFamily="34" charset="0"/>
              <a:cs typeface="Arial" pitchFamily="34" charset="0"/>
            </a:rPr>
            <a:t>Los acuerdos, opiniones e inquietudes sustanciales se remitirán, para su conocimiento y, cuando proceda, a las unidades administrativas correspondientes del Instituto y de otras instituciones, para el enriquecimiento en la formulación de políticas públicas en materia de transparencia electoral</a:t>
          </a:r>
          <a:endParaRPr lang="es-MX" sz="1050" dirty="0">
            <a:latin typeface="Arial" pitchFamily="34" charset="0"/>
            <a:cs typeface="Arial" pitchFamily="34" charset="0"/>
          </a:endParaRPr>
        </a:p>
      </dgm:t>
    </dgm:pt>
    <dgm:pt modelId="{6F5C6622-8C1A-4A72-AED8-309212433D6C}" type="parTrans" cxnId="{8CEA96F8-A96C-4BF8-98AE-AD598FF29691}">
      <dgm:prSet/>
      <dgm:spPr/>
      <dgm:t>
        <a:bodyPr/>
        <a:lstStyle/>
        <a:p>
          <a:endParaRPr lang="es-MX" sz="1050">
            <a:solidFill>
              <a:schemeClr val="tx1">
                <a:lumMod val="65000"/>
                <a:lumOff val="35000"/>
              </a:schemeClr>
            </a:solidFill>
            <a:latin typeface="Arial" pitchFamily="34" charset="0"/>
            <a:cs typeface="Arial" pitchFamily="34" charset="0"/>
          </a:endParaRPr>
        </a:p>
      </dgm:t>
    </dgm:pt>
    <dgm:pt modelId="{B13B518D-1C3B-45CD-A677-5020FF5FD3F8}" type="sibTrans" cxnId="{8CEA96F8-A96C-4BF8-98AE-AD598FF29691}">
      <dgm:prSet/>
      <dgm:spPr/>
      <dgm:t>
        <a:bodyPr/>
        <a:lstStyle/>
        <a:p>
          <a:endParaRPr lang="es-MX" sz="1050">
            <a:solidFill>
              <a:schemeClr val="tx1">
                <a:lumMod val="65000"/>
                <a:lumOff val="35000"/>
              </a:schemeClr>
            </a:solidFill>
            <a:latin typeface="Arial" pitchFamily="34" charset="0"/>
            <a:cs typeface="Arial" pitchFamily="34" charset="0"/>
          </a:endParaRPr>
        </a:p>
      </dgm:t>
    </dgm:pt>
    <dgm:pt modelId="{530D6903-8E64-433A-8DDA-A895CDB48DE1}" type="pres">
      <dgm:prSet presAssocID="{36B67FA0-20D6-450C-A183-97A157076E5F}" presName="diagram" presStyleCnt="0">
        <dgm:presLayoutVars>
          <dgm:dir/>
          <dgm:resizeHandles val="exact"/>
        </dgm:presLayoutVars>
      </dgm:prSet>
      <dgm:spPr/>
      <dgm:t>
        <a:bodyPr/>
        <a:lstStyle/>
        <a:p>
          <a:endParaRPr lang="es-MX"/>
        </a:p>
      </dgm:t>
    </dgm:pt>
    <dgm:pt modelId="{E1DF095F-620C-4B18-A899-C9795C63EDD9}" type="pres">
      <dgm:prSet presAssocID="{702A40D4-1B7A-4607-ADFA-35C20B1824BF}" presName="node" presStyleLbl="node1" presStyleIdx="0" presStyleCnt="9" custScaleX="114662" custScaleY="120156">
        <dgm:presLayoutVars>
          <dgm:bulletEnabled val="1"/>
        </dgm:presLayoutVars>
      </dgm:prSet>
      <dgm:spPr/>
      <dgm:t>
        <a:bodyPr/>
        <a:lstStyle/>
        <a:p>
          <a:endParaRPr lang="es-MX"/>
        </a:p>
      </dgm:t>
    </dgm:pt>
    <dgm:pt modelId="{B3CC2518-9C5D-4BA6-93D6-333241A9054E}" type="pres">
      <dgm:prSet presAssocID="{2ADA5B9B-B397-4BFB-B984-D5E70A04ED2E}" presName="sibTrans" presStyleLbl="sibTrans2D1" presStyleIdx="0" presStyleCnt="8"/>
      <dgm:spPr/>
      <dgm:t>
        <a:bodyPr/>
        <a:lstStyle/>
        <a:p>
          <a:endParaRPr lang="es-MX"/>
        </a:p>
      </dgm:t>
    </dgm:pt>
    <dgm:pt modelId="{99316971-D8F9-4369-9241-29CD7946B654}" type="pres">
      <dgm:prSet presAssocID="{2ADA5B9B-B397-4BFB-B984-D5E70A04ED2E}" presName="connectorText" presStyleLbl="sibTrans2D1" presStyleIdx="0" presStyleCnt="8"/>
      <dgm:spPr/>
      <dgm:t>
        <a:bodyPr/>
        <a:lstStyle/>
        <a:p>
          <a:endParaRPr lang="es-MX"/>
        </a:p>
      </dgm:t>
    </dgm:pt>
    <dgm:pt modelId="{F5B1D529-D9B4-4532-9AF9-ABC13FAB9F78}" type="pres">
      <dgm:prSet presAssocID="{2349CAA0-3683-462B-8B32-D57625C04AD4}" presName="node" presStyleLbl="node1" presStyleIdx="1" presStyleCnt="9">
        <dgm:presLayoutVars>
          <dgm:bulletEnabled val="1"/>
        </dgm:presLayoutVars>
      </dgm:prSet>
      <dgm:spPr/>
      <dgm:t>
        <a:bodyPr/>
        <a:lstStyle/>
        <a:p>
          <a:endParaRPr lang="es-MX"/>
        </a:p>
      </dgm:t>
    </dgm:pt>
    <dgm:pt modelId="{30289AD8-EAE3-423F-AD3D-D91299F50D89}" type="pres">
      <dgm:prSet presAssocID="{EB236E31-A18C-476B-9548-397D3EC94A09}" presName="sibTrans" presStyleLbl="sibTrans2D1" presStyleIdx="1" presStyleCnt="8"/>
      <dgm:spPr/>
      <dgm:t>
        <a:bodyPr/>
        <a:lstStyle/>
        <a:p>
          <a:endParaRPr lang="es-MX"/>
        </a:p>
      </dgm:t>
    </dgm:pt>
    <dgm:pt modelId="{6ED73C82-3C3D-4563-A927-388E473B534D}" type="pres">
      <dgm:prSet presAssocID="{EB236E31-A18C-476B-9548-397D3EC94A09}" presName="connectorText" presStyleLbl="sibTrans2D1" presStyleIdx="1" presStyleCnt="8"/>
      <dgm:spPr/>
      <dgm:t>
        <a:bodyPr/>
        <a:lstStyle/>
        <a:p>
          <a:endParaRPr lang="es-MX"/>
        </a:p>
      </dgm:t>
    </dgm:pt>
    <dgm:pt modelId="{46C37160-EC5A-4C9F-989B-8BB0B69A4A05}" type="pres">
      <dgm:prSet presAssocID="{6B18E2E9-CD25-4F53-883D-EBC2F18CD3F2}" presName="node" presStyleLbl="node1" presStyleIdx="2" presStyleCnt="9">
        <dgm:presLayoutVars>
          <dgm:bulletEnabled val="1"/>
        </dgm:presLayoutVars>
      </dgm:prSet>
      <dgm:spPr/>
      <dgm:t>
        <a:bodyPr/>
        <a:lstStyle/>
        <a:p>
          <a:endParaRPr lang="es-MX"/>
        </a:p>
      </dgm:t>
    </dgm:pt>
    <dgm:pt modelId="{692E5A6B-FBFA-4612-8B2C-BD301C3D2D55}" type="pres">
      <dgm:prSet presAssocID="{C9354C8E-DC30-410C-9C73-B13C6149A3A6}" presName="sibTrans" presStyleLbl="sibTrans2D1" presStyleIdx="2" presStyleCnt="8"/>
      <dgm:spPr/>
      <dgm:t>
        <a:bodyPr/>
        <a:lstStyle/>
        <a:p>
          <a:endParaRPr lang="es-MX"/>
        </a:p>
      </dgm:t>
    </dgm:pt>
    <dgm:pt modelId="{05C3A60F-F342-408B-A3D0-D382C6A91ABD}" type="pres">
      <dgm:prSet presAssocID="{C9354C8E-DC30-410C-9C73-B13C6149A3A6}" presName="connectorText" presStyleLbl="sibTrans2D1" presStyleIdx="2" presStyleCnt="8"/>
      <dgm:spPr/>
      <dgm:t>
        <a:bodyPr/>
        <a:lstStyle/>
        <a:p>
          <a:endParaRPr lang="es-MX"/>
        </a:p>
      </dgm:t>
    </dgm:pt>
    <dgm:pt modelId="{504AABE7-C833-44A2-B6AC-EAE6250641B5}" type="pres">
      <dgm:prSet presAssocID="{89B06F82-5AA5-4FB5-BD32-288376AB2BA2}" presName="node" presStyleLbl="node1" presStyleIdx="3" presStyleCnt="9">
        <dgm:presLayoutVars>
          <dgm:bulletEnabled val="1"/>
        </dgm:presLayoutVars>
      </dgm:prSet>
      <dgm:spPr/>
      <dgm:t>
        <a:bodyPr/>
        <a:lstStyle/>
        <a:p>
          <a:endParaRPr lang="es-MX"/>
        </a:p>
      </dgm:t>
    </dgm:pt>
    <dgm:pt modelId="{3F90A096-3CEC-4829-A0C5-5B1168A6885F}" type="pres">
      <dgm:prSet presAssocID="{23C4820F-9A23-48D2-BECD-C52137EA4E56}" presName="sibTrans" presStyleLbl="sibTrans2D1" presStyleIdx="3" presStyleCnt="8"/>
      <dgm:spPr/>
      <dgm:t>
        <a:bodyPr/>
        <a:lstStyle/>
        <a:p>
          <a:endParaRPr lang="es-MX"/>
        </a:p>
      </dgm:t>
    </dgm:pt>
    <dgm:pt modelId="{222561B2-2FA3-4FA7-B94D-A99D0C6AA0C9}" type="pres">
      <dgm:prSet presAssocID="{23C4820F-9A23-48D2-BECD-C52137EA4E56}" presName="connectorText" presStyleLbl="sibTrans2D1" presStyleIdx="3" presStyleCnt="8"/>
      <dgm:spPr/>
      <dgm:t>
        <a:bodyPr/>
        <a:lstStyle/>
        <a:p>
          <a:endParaRPr lang="es-MX"/>
        </a:p>
      </dgm:t>
    </dgm:pt>
    <dgm:pt modelId="{F1882650-F554-474B-A1B7-2CA649FD0B10}" type="pres">
      <dgm:prSet presAssocID="{B03916FF-495B-417F-BFFC-FF28084E3857}" presName="node" presStyleLbl="node1" presStyleIdx="4" presStyleCnt="9">
        <dgm:presLayoutVars>
          <dgm:bulletEnabled val="1"/>
        </dgm:presLayoutVars>
      </dgm:prSet>
      <dgm:spPr/>
      <dgm:t>
        <a:bodyPr/>
        <a:lstStyle/>
        <a:p>
          <a:endParaRPr lang="es-MX"/>
        </a:p>
      </dgm:t>
    </dgm:pt>
    <dgm:pt modelId="{4AF64126-941F-4A9A-BD9F-299F195BE092}" type="pres">
      <dgm:prSet presAssocID="{1080F225-0765-46E0-98B9-4AFA22747A32}" presName="sibTrans" presStyleLbl="sibTrans2D1" presStyleIdx="4" presStyleCnt="8"/>
      <dgm:spPr/>
      <dgm:t>
        <a:bodyPr/>
        <a:lstStyle/>
        <a:p>
          <a:endParaRPr lang="es-MX"/>
        </a:p>
      </dgm:t>
    </dgm:pt>
    <dgm:pt modelId="{D718E837-362D-400F-8C7C-21E50452E480}" type="pres">
      <dgm:prSet presAssocID="{1080F225-0765-46E0-98B9-4AFA22747A32}" presName="connectorText" presStyleLbl="sibTrans2D1" presStyleIdx="4" presStyleCnt="8"/>
      <dgm:spPr/>
      <dgm:t>
        <a:bodyPr/>
        <a:lstStyle/>
        <a:p>
          <a:endParaRPr lang="es-MX"/>
        </a:p>
      </dgm:t>
    </dgm:pt>
    <dgm:pt modelId="{E022CD40-5171-4210-B757-464588024044}" type="pres">
      <dgm:prSet presAssocID="{9742C586-F095-4461-99D0-0F81B1F68B03}" presName="node" presStyleLbl="node1" presStyleIdx="5" presStyleCnt="9">
        <dgm:presLayoutVars>
          <dgm:bulletEnabled val="1"/>
        </dgm:presLayoutVars>
      </dgm:prSet>
      <dgm:spPr/>
      <dgm:t>
        <a:bodyPr/>
        <a:lstStyle/>
        <a:p>
          <a:endParaRPr lang="es-MX"/>
        </a:p>
      </dgm:t>
    </dgm:pt>
    <dgm:pt modelId="{FBBB5AEE-7F1B-4E21-A880-0569483CE9A2}" type="pres">
      <dgm:prSet presAssocID="{7CA1D474-81C8-4802-89E7-E552366F5EB0}" presName="sibTrans" presStyleLbl="sibTrans2D1" presStyleIdx="5" presStyleCnt="8"/>
      <dgm:spPr/>
      <dgm:t>
        <a:bodyPr/>
        <a:lstStyle/>
        <a:p>
          <a:endParaRPr lang="es-MX"/>
        </a:p>
      </dgm:t>
    </dgm:pt>
    <dgm:pt modelId="{F910A200-63A0-48D0-B0EA-AFCE2B7987F5}" type="pres">
      <dgm:prSet presAssocID="{7CA1D474-81C8-4802-89E7-E552366F5EB0}" presName="connectorText" presStyleLbl="sibTrans2D1" presStyleIdx="5" presStyleCnt="8"/>
      <dgm:spPr/>
      <dgm:t>
        <a:bodyPr/>
        <a:lstStyle/>
        <a:p>
          <a:endParaRPr lang="es-MX"/>
        </a:p>
      </dgm:t>
    </dgm:pt>
    <dgm:pt modelId="{6C8A7926-7108-490D-B9D3-5EA9B2AE4B21}" type="pres">
      <dgm:prSet presAssocID="{32769579-184B-4AEF-8119-17FF2E3F781A}" presName="node" presStyleLbl="node1" presStyleIdx="6" presStyleCnt="9">
        <dgm:presLayoutVars>
          <dgm:bulletEnabled val="1"/>
        </dgm:presLayoutVars>
      </dgm:prSet>
      <dgm:spPr/>
      <dgm:t>
        <a:bodyPr/>
        <a:lstStyle/>
        <a:p>
          <a:endParaRPr lang="es-MX"/>
        </a:p>
      </dgm:t>
    </dgm:pt>
    <dgm:pt modelId="{9660D9E7-6704-45EF-9490-AA3EBC2A4728}" type="pres">
      <dgm:prSet presAssocID="{56A6AD6E-4447-4BF8-95AA-E111E9790BBD}" presName="sibTrans" presStyleLbl="sibTrans2D1" presStyleIdx="6" presStyleCnt="8"/>
      <dgm:spPr/>
      <dgm:t>
        <a:bodyPr/>
        <a:lstStyle/>
        <a:p>
          <a:endParaRPr lang="es-MX"/>
        </a:p>
      </dgm:t>
    </dgm:pt>
    <dgm:pt modelId="{4021D171-B54F-44A7-ACC8-5B3B7BA2B4BE}" type="pres">
      <dgm:prSet presAssocID="{56A6AD6E-4447-4BF8-95AA-E111E9790BBD}" presName="connectorText" presStyleLbl="sibTrans2D1" presStyleIdx="6" presStyleCnt="8"/>
      <dgm:spPr/>
      <dgm:t>
        <a:bodyPr/>
        <a:lstStyle/>
        <a:p>
          <a:endParaRPr lang="es-MX"/>
        </a:p>
      </dgm:t>
    </dgm:pt>
    <dgm:pt modelId="{DD1FC4AA-8FF3-46EC-9345-240B7D55089D}" type="pres">
      <dgm:prSet presAssocID="{E5054C20-091B-4EA4-B2BB-4B6FE86DEB97}" presName="node" presStyleLbl="node1" presStyleIdx="7" presStyleCnt="9" custScaleY="178706">
        <dgm:presLayoutVars>
          <dgm:bulletEnabled val="1"/>
        </dgm:presLayoutVars>
      </dgm:prSet>
      <dgm:spPr/>
      <dgm:t>
        <a:bodyPr/>
        <a:lstStyle/>
        <a:p>
          <a:endParaRPr lang="es-MX"/>
        </a:p>
      </dgm:t>
    </dgm:pt>
    <dgm:pt modelId="{177A1CA3-FF1C-4A17-A3F1-AB6DB5426D7F}" type="pres">
      <dgm:prSet presAssocID="{7841BB7B-ABD2-4CF7-8E67-C2EDE804071F}" presName="sibTrans" presStyleLbl="sibTrans2D1" presStyleIdx="7" presStyleCnt="8"/>
      <dgm:spPr/>
      <dgm:t>
        <a:bodyPr/>
        <a:lstStyle/>
        <a:p>
          <a:endParaRPr lang="es-MX"/>
        </a:p>
      </dgm:t>
    </dgm:pt>
    <dgm:pt modelId="{4BF7B99B-52AA-456B-8689-F64D033F7EBD}" type="pres">
      <dgm:prSet presAssocID="{7841BB7B-ABD2-4CF7-8E67-C2EDE804071F}" presName="connectorText" presStyleLbl="sibTrans2D1" presStyleIdx="7" presStyleCnt="8"/>
      <dgm:spPr/>
      <dgm:t>
        <a:bodyPr/>
        <a:lstStyle/>
        <a:p>
          <a:endParaRPr lang="es-MX"/>
        </a:p>
      </dgm:t>
    </dgm:pt>
    <dgm:pt modelId="{B0192AE4-4901-4C8C-8301-5657AF2A0D61}" type="pres">
      <dgm:prSet presAssocID="{9C1B01B0-5E2F-40A6-B7A3-16C19DFCE3B4}" presName="node" presStyleLbl="node1" presStyleIdx="8" presStyleCnt="9" custScaleX="112685" custScaleY="200877">
        <dgm:presLayoutVars>
          <dgm:bulletEnabled val="1"/>
        </dgm:presLayoutVars>
      </dgm:prSet>
      <dgm:spPr/>
      <dgm:t>
        <a:bodyPr/>
        <a:lstStyle/>
        <a:p>
          <a:endParaRPr lang="es-MX"/>
        </a:p>
      </dgm:t>
    </dgm:pt>
  </dgm:ptLst>
  <dgm:cxnLst>
    <dgm:cxn modelId="{00D5077E-E096-4FAB-A00B-7F179B20D3C8}" srcId="{36B67FA0-20D6-450C-A183-97A157076E5F}" destId="{89B06F82-5AA5-4FB5-BD32-288376AB2BA2}" srcOrd="3" destOrd="0" parTransId="{9E13B712-591D-48E8-A26F-88C903273D08}" sibTransId="{23C4820F-9A23-48D2-BECD-C52137EA4E56}"/>
    <dgm:cxn modelId="{694F829D-6F0D-4698-B299-9D21679DA630}" type="presOf" srcId="{56A6AD6E-4447-4BF8-95AA-E111E9790BBD}" destId="{4021D171-B54F-44A7-ACC8-5B3B7BA2B4BE}" srcOrd="1" destOrd="0" presId="urn:microsoft.com/office/officeart/2005/8/layout/process5"/>
    <dgm:cxn modelId="{232FB777-3408-4889-B8CD-089E050FFCE2}" srcId="{36B67FA0-20D6-450C-A183-97A157076E5F}" destId="{702A40D4-1B7A-4607-ADFA-35C20B1824BF}" srcOrd="0" destOrd="0" parTransId="{65F944A9-1232-45DE-8B78-78939B27151B}" sibTransId="{2ADA5B9B-B397-4BFB-B984-D5E70A04ED2E}"/>
    <dgm:cxn modelId="{CA904B6F-F9B5-44E7-AC55-08F05BE3FC1C}" type="presOf" srcId="{2ADA5B9B-B397-4BFB-B984-D5E70A04ED2E}" destId="{99316971-D8F9-4369-9241-29CD7946B654}" srcOrd="1" destOrd="0" presId="urn:microsoft.com/office/officeart/2005/8/layout/process5"/>
    <dgm:cxn modelId="{282BA2F7-4888-497C-A190-21D1EAA8D206}" srcId="{36B67FA0-20D6-450C-A183-97A157076E5F}" destId="{B03916FF-495B-417F-BFFC-FF28084E3857}" srcOrd="4" destOrd="0" parTransId="{51C69047-FBB3-4EB7-8FBC-47BB5DB1B03E}" sibTransId="{1080F225-0765-46E0-98B9-4AFA22747A32}"/>
    <dgm:cxn modelId="{3254B47B-E9AE-4D03-BA42-FF2129464DE2}" type="presOf" srcId="{7841BB7B-ABD2-4CF7-8E67-C2EDE804071F}" destId="{4BF7B99B-52AA-456B-8689-F64D033F7EBD}" srcOrd="1" destOrd="0" presId="urn:microsoft.com/office/officeart/2005/8/layout/process5"/>
    <dgm:cxn modelId="{DD507063-E519-4402-8ABD-D5D265E59CD5}" type="presOf" srcId="{EB236E31-A18C-476B-9548-397D3EC94A09}" destId="{6ED73C82-3C3D-4563-A927-388E473B534D}" srcOrd="1" destOrd="0" presId="urn:microsoft.com/office/officeart/2005/8/layout/process5"/>
    <dgm:cxn modelId="{574892BE-51C4-4667-A024-88AD30FEE899}" type="presOf" srcId="{7CA1D474-81C8-4802-89E7-E552366F5EB0}" destId="{F910A200-63A0-48D0-B0EA-AFCE2B7987F5}" srcOrd="1" destOrd="0" presId="urn:microsoft.com/office/officeart/2005/8/layout/process5"/>
    <dgm:cxn modelId="{B4C56108-7D0D-40DE-91A2-51E5A8590569}" type="presOf" srcId="{9742C586-F095-4461-99D0-0F81B1F68B03}" destId="{E022CD40-5171-4210-B757-464588024044}" srcOrd="0" destOrd="0" presId="urn:microsoft.com/office/officeart/2005/8/layout/process5"/>
    <dgm:cxn modelId="{682A35F2-EFCC-4177-989A-383B17036335}" srcId="{36B67FA0-20D6-450C-A183-97A157076E5F}" destId="{6B18E2E9-CD25-4F53-883D-EBC2F18CD3F2}" srcOrd="2" destOrd="0" parTransId="{801EC95F-ADFA-4161-B951-DAE73758D74C}" sibTransId="{C9354C8E-DC30-410C-9C73-B13C6149A3A6}"/>
    <dgm:cxn modelId="{F9DC8929-C5DF-4F2F-9E46-A1B12071A98D}" type="presOf" srcId="{7CA1D474-81C8-4802-89E7-E552366F5EB0}" destId="{FBBB5AEE-7F1B-4E21-A880-0569483CE9A2}" srcOrd="0" destOrd="0" presId="urn:microsoft.com/office/officeart/2005/8/layout/process5"/>
    <dgm:cxn modelId="{6F5A8DAB-DA9A-49D6-BC9E-44BF6B1284D0}" type="presOf" srcId="{2ADA5B9B-B397-4BFB-B984-D5E70A04ED2E}" destId="{B3CC2518-9C5D-4BA6-93D6-333241A9054E}" srcOrd="0" destOrd="0" presId="urn:microsoft.com/office/officeart/2005/8/layout/process5"/>
    <dgm:cxn modelId="{FB9A1856-CEC3-4BC7-B02E-1EA024190B8A}" type="presOf" srcId="{702A40D4-1B7A-4607-ADFA-35C20B1824BF}" destId="{E1DF095F-620C-4B18-A899-C9795C63EDD9}" srcOrd="0" destOrd="0" presId="urn:microsoft.com/office/officeart/2005/8/layout/process5"/>
    <dgm:cxn modelId="{A6F0D719-99B3-4771-A0E8-E7832560825C}" type="presOf" srcId="{23C4820F-9A23-48D2-BECD-C52137EA4E56}" destId="{222561B2-2FA3-4FA7-B94D-A99D0C6AA0C9}" srcOrd="1" destOrd="0" presId="urn:microsoft.com/office/officeart/2005/8/layout/process5"/>
    <dgm:cxn modelId="{0259294E-0A78-4048-BAF5-B3F87DA0D13F}" type="presOf" srcId="{6B18E2E9-CD25-4F53-883D-EBC2F18CD3F2}" destId="{46C37160-EC5A-4C9F-989B-8BB0B69A4A05}" srcOrd="0" destOrd="0" presId="urn:microsoft.com/office/officeart/2005/8/layout/process5"/>
    <dgm:cxn modelId="{EA416DB2-4822-4139-ADA2-733630F73660}" type="presOf" srcId="{1080F225-0765-46E0-98B9-4AFA22747A32}" destId="{D718E837-362D-400F-8C7C-21E50452E480}" srcOrd="1" destOrd="0" presId="urn:microsoft.com/office/officeart/2005/8/layout/process5"/>
    <dgm:cxn modelId="{612183FA-5ABA-4D16-BDDB-A57DE85AA29F}" type="presOf" srcId="{1080F225-0765-46E0-98B9-4AFA22747A32}" destId="{4AF64126-941F-4A9A-BD9F-299F195BE092}" srcOrd="0" destOrd="0" presId="urn:microsoft.com/office/officeart/2005/8/layout/process5"/>
    <dgm:cxn modelId="{D0311BE0-E61A-4AA4-B922-9D91B9DA01C2}" type="presOf" srcId="{E5054C20-091B-4EA4-B2BB-4B6FE86DEB97}" destId="{DD1FC4AA-8FF3-46EC-9345-240B7D55089D}" srcOrd="0" destOrd="0" presId="urn:microsoft.com/office/officeart/2005/8/layout/process5"/>
    <dgm:cxn modelId="{FAB10537-255E-4491-A520-E95E4F55DE34}" srcId="{36B67FA0-20D6-450C-A183-97A157076E5F}" destId="{9742C586-F095-4461-99D0-0F81B1F68B03}" srcOrd="5" destOrd="0" parTransId="{11A05260-4129-4794-99CE-CBA07CCF27B4}" sibTransId="{7CA1D474-81C8-4802-89E7-E552366F5EB0}"/>
    <dgm:cxn modelId="{C6BFD889-720E-41B4-9D9B-B66A7FEB1AEC}" srcId="{36B67FA0-20D6-450C-A183-97A157076E5F}" destId="{32769579-184B-4AEF-8119-17FF2E3F781A}" srcOrd="6" destOrd="0" parTransId="{4995F3C4-A93E-4A17-9A95-CF1220539957}" sibTransId="{56A6AD6E-4447-4BF8-95AA-E111E9790BBD}"/>
    <dgm:cxn modelId="{8CEA96F8-A96C-4BF8-98AE-AD598FF29691}" srcId="{36B67FA0-20D6-450C-A183-97A157076E5F}" destId="{9C1B01B0-5E2F-40A6-B7A3-16C19DFCE3B4}" srcOrd="8" destOrd="0" parTransId="{6F5C6622-8C1A-4A72-AED8-309212433D6C}" sibTransId="{B13B518D-1C3B-45CD-A677-5020FF5FD3F8}"/>
    <dgm:cxn modelId="{708E837F-B94B-4441-9BF3-1040A70AF099}" type="presOf" srcId="{32769579-184B-4AEF-8119-17FF2E3F781A}" destId="{6C8A7926-7108-490D-B9D3-5EA9B2AE4B21}" srcOrd="0" destOrd="0" presId="urn:microsoft.com/office/officeart/2005/8/layout/process5"/>
    <dgm:cxn modelId="{C887EA3B-F418-49C7-A686-1726115C344A}" type="presOf" srcId="{36B67FA0-20D6-450C-A183-97A157076E5F}" destId="{530D6903-8E64-433A-8DDA-A895CDB48DE1}" srcOrd="0" destOrd="0" presId="urn:microsoft.com/office/officeart/2005/8/layout/process5"/>
    <dgm:cxn modelId="{0FC4E901-2C5D-486B-8C89-A5A43C97E093}" type="presOf" srcId="{23C4820F-9A23-48D2-BECD-C52137EA4E56}" destId="{3F90A096-3CEC-4829-A0C5-5B1168A6885F}" srcOrd="0" destOrd="0" presId="urn:microsoft.com/office/officeart/2005/8/layout/process5"/>
    <dgm:cxn modelId="{2B5611BC-431D-4F8F-9D6D-C84D0CA1ACCE}" type="presOf" srcId="{7841BB7B-ABD2-4CF7-8E67-C2EDE804071F}" destId="{177A1CA3-FF1C-4A17-A3F1-AB6DB5426D7F}" srcOrd="0" destOrd="0" presId="urn:microsoft.com/office/officeart/2005/8/layout/process5"/>
    <dgm:cxn modelId="{6F45D16E-DA3F-4402-8722-1BA956BF4074}" type="presOf" srcId="{56A6AD6E-4447-4BF8-95AA-E111E9790BBD}" destId="{9660D9E7-6704-45EF-9490-AA3EBC2A4728}" srcOrd="0" destOrd="0" presId="urn:microsoft.com/office/officeart/2005/8/layout/process5"/>
    <dgm:cxn modelId="{DAE718A6-BB58-4630-854B-CB16BDEA1D8C}" srcId="{36B67FA0-20D6-450C-A183-97A157076E5F}" destId="{E5054C20-091B-4EA4-B2BB-4B6FE86DEB97}" srcOrd="7" destOrd="0" parTransId="{D23FBEC3-512C-4996-90EA-5C5D6D6FFF86}" sibTransId="{7841BB7B-ABD2-4CF7-8E67-C2EDE804071F}"/>
    <dgm:cxn modelId="{B0C7394B-07AB-4980-B17F-3A6F4AE3FD04}" type="presOf" srcId="{B03916FF-495B-417F-BFFC-FF28084E3857}" destId="{F1882650-F554-474B-A1B7-2CA649FD0B10}" srcOrd="0" destOrd="0" presId="urn:microsoft.com/office/officeart/2005/8/layout/process5"/>
    <dgm:cxn modelId="{BD123DC0-FFBC-4022-A20B-3C214CF8CC70}" type="presOf" srcId="{9C1B01B0-5E2F-40A6-B7A3-16C19DFCE3B4}" destId="{B0192AE4-4901-4C8C-8301-5657AF2A0D61}" srcOrd="0" destOrd="0" presId="urn:microsoft.com/office/officeart/2005/8/layout/process5"/>
    <dgm:cxn modelId="{8C79B7B1-3127-4837-B902-65B48EECFE36}" type="presOf" srcId="{89B06F82-5AA5-4FB5-BD32-288376AB2BA2}" destId="{504AABE7-C833-44A2-B6AC-EAE6250641B5}" srcOrd="0" destOrd="0" presId="urn:microsoft.com/office/officeart/2005/8/layout/process5"/>
    <dgm:cxn modelId="{912E9937-DDFB-4C5C-B150-250F335E0ACE}" type="presOf" srcId="{2349CAA0-3683-462B-8B32-D57625C04AD4}" destId="{F5B1D529-D9B4-4532-9AF9-ABC13FAB9F78}" srcOrd="0" destOrd="0" presId="urn:microsoft.com/office/officeart/2005/8/layout/process5"/>
    <dgm:cxn modelId="{13B5FF15-63AF-4B4D-8880-383CFF3C588E}" type="presOf" srcId="{C9354C8E-DC30-410C-9C73-B13C6149A3A6}" destId="{05C3A60F-F342-408B-A3D0-D382C6A91ABD}" srcOrd="1" destOrd="0" presId="urn:microsoft.com/office/officeart/2005/8/layout/process5"/>
    <dgm:cxn modelId="{6599162E-CB62-4BFE-BF6F-C6C072ED4417}" type="presOf" srcId="{EB236E31-A18C-476B-9548-397D3EC94A09}" destId="{30289AD8-EAE3-423F-AD3D-D91299F50D89}" srcOrd="0" destOrd="0" presId="urn:microsoft.com/office/officeart/2005/8/layout/process5"/>
    <dgm:cxn modelId="{8B959277-1FEF-458C-A59D-92C0B55F6C23}" srcId="{36B67FA0-20D6-450C-A183-97A157076E5F}" destId="{2349CAA0-3683-462B-8B32-D57625C04AD4}" srcOrd="1" destOrd="0" parTransId="{7023489D-8B4A-4918-BBD8-57B6B5915E00}" sibTransId="{EB236E31-A18C-476B-9548-397D3EC94A09}"/>
    <dgm:cxn modelId="{AD208CFA-A85F-4B8B-890E-CE92E48159CB}" type="presOf" srcId="{C9354C8E-DC30-410C-9C73-B13C6149A3A6}" destId="{692E5A6B-FBFA-4612-8B2C-BD301C3D2D55}" srcOrd="0" destOrd="0" presId="urn:microsoft.com/office/officeart/2005/8/layout/process5"/>
    <dgm:cxn modelId="{08CDA4D3-364D-4F5B-BCE5-4C0FBDA92CF7}" type="presParOf" srcId="{530D6903-8E64-433A-8DDA-A895CDB48DE1}" destId="{E1DF095F-620C-4B18-A899-C9795C63EDD9}" srcOrd="0" destOrd="0" presId="urn:microsoft.com/office/officeart/2005/8/layout/process5"/>
    <dgm:cxn modelId="{33B6192C-9BEC-463C-848D-525ACB78E6B6}" type="presParOf" srcId="{530D6903-8E64-433A-8DDA-A895CDB48DE1}" destId="{B3CC2518-9C5D-4BA6-93D6-333241A9054E}" srcOrd="1" destOrd="0" presId="urn:microsoft.com/office/officeart/2005/8/layout/process5"/>
    <dgm:cxn modelId="{022C18BD-F91A-4AE8-8E50-7B1C55EA6672}" type="presParOf" srcId="{B3CC2518-9C5D-4BA6-93D6-333241A9054E}" destId="{99316971-D8F9-4369-9241-29CD7946B654}" srcOrd="0" destOrd="0" presId="urn:microsoft.com/office/officeart/2005/8/layout/process5"/>
    <dgm:cxn modelId="{3C28BCDB-C9F5-4C8B-BAAA-7558A5178B3E}" type="presParOf" srcId="{530D6903-8E64-433A-8DDA-A895CDB48DE1}" destId="{F5B1D529-D9B4-4532-9AF9-ABC13FAB9F78}" srcOrd="2" destOrd="0" presId="urn:microsoft.com/office/officeart/2005/8/layout/process5"/>
    <dgm:cxn modelId="{DEAFE56A-4EA6-4F62-959F-80621C364C10}" type="presParOf" srcId="{530D6903-8E64-433A-8DDA-A895CDB48DE1}" destId="{30289AD8-EAE3-423F-AD3D-D91299F50D89}" srcOrd="3" destOrd="0" presId="urn:microsoft.com/office/officeart/2005/8/layout/process5"/>
    <dgm:cxn modelId="{52954FF9-3615-4084-9FFB-103408365F67}" type="presParOf" srcId="{30289AD8-EAE3-423F-AD3D-D91299F50D89}" destId="{6ED73C82-3C3D-4563-A927-388E473B534D}" srcOrd="0" destOrd="0" presId="urn:microsoft.com/office/officeart/2005/8/layout/process5"/>
    <dgm:cxn modelId="{EC79DDBE-698E-4EAF-BA54-51C0CBA6486E}" type="presParOf" srcId="{530D6903-8E64-433A-8DDA-A895CDB48DE1}" destId="{46C37160-EC5A-4C9F-989B-8BB0B69A4A05}" srcOrd="4" destOrd="0" presId="urn:microsoft.com/office/officeart/2005/8/layout/process5"/>
    <dgm:cxn modelId="{C2951EAD-F610-4B91-B212-0537E5CEE44E}" type="presParOf" srcId="{530D6903-8E64-433A-8DDA-A895CDB48DE1}" destId="{692E5A6B-FBFA-4612-8B2C-BD301C3D2D55}" srcOrd="5" destOrd="0" presId="urn:microsoft.com/office/officeart/2005/8/layout/process5"/>
    <dgm:cxn modelId="{96EB4494-0E83-48DA-A77A-695B27D9C286}" type="presParOf" srcId="{692E5A6B-FBFA-4612-8B2C-BD301C3D2D55}" destId="{05C3A60F-F342-408B-A3D0-D382C6A91ABD}" srcOrd="0" destOrd="0" presId="urn:microsoft.com/office/officeart/2005/8/layout/process5"/>
    <dgm:cxn modelId="{6669B178-48D3-4C93-8F57-EDDEF5B27D09}" type="presParOf" srcId="{530D6903-8E64-433A-8DDA-A895CDB48DE1}" destId="{504AABE7-C833-44A2-B6AC-EAE6250641B5}" srcOrd="6" destOrd="0" presId="urn:microsoft.com/office/officeart/2005/8/layout/process5"/>
    <dgm:cxn modelId="{DF6E0275-96B2-4AFA-80DA-037D5408F0AA}" type="presParOf" srcId="{530D6903-8E64-433A-8DDA-A895CDB48DE1}" destId="{3F90A096-3CEC-4829-A0C5-5B1168A6885F}" srcOrd="7" destOrd="0" presId="urn:microsoft.com/office/officeart/2005/8/layout/process5"/>
    <dgm:cxn modelId="{2B6FCBF5-C307-458F-937D-4893A886E5A6}" type="presParOf" srcId="{3F90A096-3CEC-4829-A0C5-5B1168A6885F}" destId="{222561B2-2FA3-4FA7-B94D-A99D0C6AA0C9}" srcOrd="0" destOrd="0" presId="urn:microsoft.com/office/officeart/2005/8/layout/process5"/>
    <dgm:cxn modelId="{93FEF4DD-883A-46B5-907C-FCDECEA03DC5}" type="presParOf" srcId="{530D6903-8E64-433A-8DDA-A895CDB48DE1}" destId="{F1882650-F554-474B-A1B7-2CA649FD0B10}" srcOrd="8" destOrd="0" presId="urn:microsoft.com/office/officeart/2005/8/layout/process5"/>
    <dgm:cxn modelId="{79587F35-3B09-4507-916A-F36AB7997445}" type="presParOf" srcId="{530D6903-8E64-433A-8DDA-A895CDB48DE1}" destId="{4AF64126-941F-4A9A-BD9F-299F195BE092}" srcOrd="9" destOrd="0" presId="urn:microsoft.com/office/officeart/2005/8/layout/process5"/>
    <dgm:cxn modelId="{E33A394E-1095-43A7-B9D2-8B76B260C270}" type="presParOf" srcId="{4AF64126-941F-4A9A-BD9F-299F195BE092}" destId="{D718E837-362D-400F-8C7C-21E50452E480}" srcOrd="0" destOrd="0" presId="urn:microsoft.com/office/officeart/2005/8/layout/process5"/>
    <dgm:cxn modelId="{DD9824C2-2D92-4CF8-9CA2-89BC3B1F7CD7}" type="presParOf" srcId="{530D6903-8E64-433A-8DDA-A895CDB48DE1}" destId="{E022CD40-5171-4210-B757-464588024044}" srcOrd="10" destOrd="0" presId="urn:microsoft.com/office/officeart/2005/8/layout/process5"/>
    <dgm:cxn modelId="{1DADBCFB-BBC4-4AA4-AEBF-AA408E662C0E}" type="presParOf" srcId="{530D6903-8E64-433A-8DDA-A895CDB48DE1}" destId="{FBBB5AEE-7F1B-4E21-A880-0569483CE9A2}" srcOrd="11" destOrd="0" presId="urn:microsoft.com/office/officeart/2005/8/layout/process5"/>
    <dgm:cxn modelId="{1866D067-55E0-4C17-9F66-6FB6CAD1CD82}" type="presParOf" srcId="{FBBB5AEE-7F1B-4E21-A880-0569483CE9A2}" destId="{F910A200-63A0-48D0-B0EA-AFCE2B7987F5}" srcOrd="0" destOrd="0" presId="urn:microsoft.com/office/officeart/2005/8/layout/process5"/>
    <dgm:cxn modelId="{86277AD6-305C-426B-8AF2-DFF069483EDE}" type="presParOf" srcId="{530D6903-8E64-433A-8DDA-A895CDB48DE1}" destId="{6C8A7926-7108-490D-B9D3-5EA9B2AE4B21}" srcOrd="12" destOrd="0" presId="urn:microsoft.com/office/officeart/2005/8/layout/process5"/>
    <dgm:cxn modelId="{F3991E1F-1CD3-4942-B278-62A2F1A04C95}" type="presParOf" srcId="{530D6903-8E64-433A-8DDA-A895CDB48DE1}" destId="{9660D9E7-6704-45EF-9490-AA3EBC2A4728}" srcOrd="13" destOrd="0" presId="urn:microsoft.com/office/officeart/2005/8/layout/process5"/>
    <dgm:cxn modelId="{0F29407F-79C0-45A3-8A5E-7A1168294E30}" type="presParOf" srcId="{9660D9E7-6704-45EF-9490-AA3EBC2A4728}" destId="{4021D171-B54F-44A7-ACC8-5B3B7BA2B4BE}" srcOrd="0" destOrd="0" presId="urn:microsoft.com/office/officeart/2005/8/layout/process5"/>
    <dgm:cxn modelId="{A24C32F3-8375-400D-A51E-30DCB52C4D10}" type="presParOf" srcId="{530D6903-8E64-433A-8DDA-A895CDB48DE1}" destId="{DD1FC4AA-8FF3-46EC-9345-240B7D55089D}" srcOrd="14" destOrd="0" presId="urn:microsoft.com/office/officeart/2005/8/layout/process5"/>
    <dgm:cxn modelId="{AE60DA29-7313-4221-B8E1-066C620F7045}" type="presParOf" srcId="{530D6903-8E64-433A-8DDA-A895CDB48DE1}" destId="{177A1CA3-FF1C-4A17-A3F1-AB6DB5426D7F}" srcOrd="15" destOrd="0" presId="urn:microsoft.com/office/officeart/2005/8/layout/process5"/>
    <dgm:cxn modelId="{C2260780-361F-4054-B3FE-B9A6BFC074C9}" type="presParOf" srcId="{177A1CA3-FF1C-4A17-A3F1-AB6DB5426D7F}" destId="{4BF7B99B-52AA-456B-8689-F64D033F7EBD}" srcOrd="0" destOrd="0" presId="urn:microsoft.com/office/officeart/2005/8/layout/process5"/>
    <dgm:cxn modelId="{521D34FD-ED06-47B2-A880-05EB229B7F4D}" type="presParOf" srcId="{530D6903-8E64-433A-8DDA-A895CDB48DE1}" destId="{B0192AE4-4901-4C8C-8301-5657AF2A0D61}" srcOrd="16"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BF69ED7-5D7E-4444-A180-251C6D63F54D}" type="doc">
      <dgm:prSet loTypeId="urn:microsoft.com/office/officeart/2005/8/layout/vList3" loCatId="" qsTypeId="urn:microsoft.com/office/officeart/2005/8/quickstyle/simple2" qsCatId="simple" csTypeId="urn:microsoft.com/office/officeart/2005/8/colors/colorful4" csCatId="colorful" phldr="1"/>
      <dgm:spPr/>
      <dgm:t>
        <a:bodyPr/>
        <a:lstStyle/>
        <a:p>
          <a:endParaRPr lang="es-ES"/>
        </a:p>
      </dgm:t>
    </dgm:pt>
    <dgm:pt modelId="{191271D3-BE04-9546-8D69-2FD942F6113B}">
      <dgm:prSet phldrT="[Texto]" custT="1"/>
      <dgm:spPr/>
      <dgm:t>
        <a:bodyPr/>
        <a:lstStyle/>
        <a:p>
          <a:r>
            <a:rPr lang="es-ES" sz="1400" dirty="0" smtClean="0">
              <a:latin typeface="Arial" panose="020B0604020202020204" pitchFamily="34" charset="0"/>
              <a:cs typeface="Arial" panose="020B0604020202020204" pitchFamily="34" charset="0"/>
            </a:rPr>
            <a:t>Compras Públicas</a:t>
          </a:r>
          <a:endParaRPr lang="es-ES" sz="1400" dirty="0">
            <a:latin typeface="Arial" panose="020B0604020202020204" pitchFamily="34" charset="0"/>
            <a:cs typeface="Arial" panose="020B0604020202020204" pitchFamily="34" charset="0"/>
          </a:endParaRPr>
        </a:p>
      </dgm:t>
    </dgm:pt>
    <dgm:pt modelId="{B01B218C-0141-2445-A773-19441FA8D821}" type="parTrans" cxnId="{E0B06114-0A9A-CE42-A61A-048A47ACFDA5}">
      <dgm:prSet/>
      <dgm:spPr/>
      <dgm:t>
        <a:bodyPr/>
        <a:lstStyle/>
        <a:p>
          <a:endParaRPr lang="es-ES" sz="1400"/>
        </a:p>
      </dgm:t>
    </dgm:pt>
    <dgm:pt modelId="{D9BEFA4C-E880-404E-A8E7-FDCC9C1F1386}" type="sibTrans" cxnId="{E0B06114-0A9A-CE42-A61A-048A47ACFDA5}">
      <dgm:prSet/>
      <dgm:spPr/>
      <dgm:t>
        <a:bodyPr/>
        <a:lstStyle/>
        <a:p>
          <a:endParaRPr lang="es-ES" sz="1400"/>
        </a:p>
      </dgm:t>
    </dgm:pt>
    <dgm:pt modelId="{52AA4326-7965-2E49-800F-2A098791BDD1}">
      <dgm:prSet phldrT="[Texto]" custT="1"/>
      <dgm:spPr/>
      <dgm:t>
        <a:bodyPr/>
        <a:lstStyle/>
        <a:p>
          <a:r>
            <a:rPr lang="es-ES" sz="1400" dirty="0" smtClean="0">
              <a:latin typeface="Arial" panose="020B0604020202020204" pitchFamily="34" charset="0"/>
              <a:cs typeface="Arial" panose="020B0604020202020204" pitchFamily="34" charset="0"/>
            </a:rPr>
            <a:t>Agenda Digital</a:t>
          </a:r>
          <a:endParaRPr lang="es-ES" sz="1400" dirty="0">
            <a:latin typeface="Arial" panose="020B0604020202020204" pitchFamily="34" charset="0"/>
            <a:cs typeface="Arial" panose="020B0604020202020204" pitchFamily="34" charset="0"/>
          </a:endParaRPr>
        </a:p>
      </dgm:t>
    </dgm:pt>
    <dgm:pt modelId="{C48C2567-EE87-B743-95A8-EDF7423896EC}" type="parTrans" cxnId="{31D3FF21-61BC-BD4A-B291-86BC805B7ED2}">
      <dgm:prSet/>
      <dgm:spPr/>
      <dgm:t>
        <a:bodyPr/>
        <a:lstStyle/>
        <a:p>
          <a:endParaRPr lang="es-ES" sz="1400"/>
        </a:p>
      </dgm:t>
    </dgm:pt>
    <dgm:pt modelId="{AE485BD4-2C50-4C46-BADF-B308F420B0D3}" type="sibTrans" cxnId="{31D3FF21-61BC-BD4A-B291-86BC805B7ED2}">
      <dgm:prSet/>
      <dgm:spPr/>
      <dgm:t>
        <a:bodyPr/>
        <a:lstStyle/>
        <a:p>
          <a:endParaRPr lang="es-ES" sz="1400"/>
        </a:p>
      </dgm:t>
    </dgm:pt>
    <dgm:pt modelId="{EC57F780-7E23-5340-97E7-5830E5B9F467}">
      <dgm:prSet phldrT="[Texto]" custT="1"/>
      <dgm:spPr/>
      <dgm:t>
        <a:bodyPr/>
        <a:lstStyle/>
        <a:p>
          <a:r>
            <a:rPr lang="es-ES" sz="1400" dirty="0" smtClean="0">
              <a:latin typeface="Arial" panose="020B0604020202020204" pitchFamily="34" charset="0"/>
              <a:cs typeface="Arial" panose="020B0604020202020204" pitchFamily="34" charset="0"/>
            </a:rPr>
            <a:t>Competencia y fomento económico</a:t>
          </a:r>
          <a:endParaRPr lang="es-ES" sz="1400" dirty="0">
            <a:latin typeface="Arial" panose="020B0604020202020204" pitchFamily="34" charset="0"/>
            <a:cs typeface="Arial" panose="020B0604020202020204" pitchFamily="34" charset="0"/>
          </a:endParaRPr>
        </a:p>
      </dgm:t>
    </dgm:pt>
    <dgm:pt modelId="{F6C18CDF-6D81-CF49-97E3-E66D09440D1D}" type="parTrans" cxnId="{3BE16887-9150-8C47-95C1-894BAB8D461A}">
      <dgm:prSet/>
      <dgm:spPr/>
      <dgm:t>
        <a:bodyPr/>
        <a:lstStyle/>
        <a:p>
          <a:endParaRPr lang="es-ES" sz="1400"/>
        </a:p>
      </dgm:t>
    </dgm:pt>
    <dgm:pt modelId="{27B1AB00-0475-A446-9EC3-6A9657DB9796}" type="sibTrans" cxnId="{3BE16887-9150-8C47-95C1-894BAB8D461A}">
      <dgm:prSet/>
      <dgm:spPr/>
      <dgm:t>
        <a:bodyPr/>
        <a:lstStyle/>
        <a:p>
          <a:endParaRPr lang="es-ES" sz="1400"/>
        </a:p>
      </dgm:t>
    </dgm:pt>
    <dgm:pt modelId="{47B24F35-411A-A540-B428-8FA51149CB87}">
      <dgm:prSet phldrT="[Texto]" custT="1"/>
      <dgm:spPr/>
      <dgm:t>
        <a:bodyPr/>
        <a:lstStyle/>
        <a:p>
          <a:r>
            <a:rPr lang="es-ES" sz="1400" dirty="0" smtClean="0">
              <a:latin typeface="Arial" panose="020B0604020202020204" pitchFamily="34" charset="0"/>
              <a:cs typeface="Arial" panose="020B0604020202020204" pitchFamily="34" charset="0"/>
            </a:rPr>
            <a:t>Política social</a:t>
          </a:r>
          <a:endParaRPr lang="es-ES" sz="1400" dirty="0">
            <a:latin typeface="Arial" panose="020B0604020202020204" pitchFamily="34" charset="0"/>
            <a:cs typeface="Arial" panose="020B0604020202020204" pitchFamily="34" charset="0"/>
          </a:endParaRPr>
        </a:p>
      </dgm:t>
    </dgm:pt>
    <dgm:pt modelId="{A0CE0B4F-7263-894F-BD11-FFE6A83BD47A}" type="parTrans" cxnId="{CA5D93E5-8BBE-B64E-BF87-26C95A62155C}">
      <dgm:prSet/>
      <dgm:spPr/>
      <dgm:t>
        <a:bodyPr/>
        <a:lstStyle/>
        <a:p>
          <a:endParaRPr lang="es-ES" sz="1400"/>
        </a:p>
      </dgm:t>
    </dgm:pt>
    <dgm:pt modelId="{14DE47B6-D6D6-EE4E-B75B-A1B4DCE84AE0}" type="sibTrans" cxnId="{CA5D93E5-8BBE-B64E-BF87-26C95A62155C}">
      <dgm:prSet/>
      <dgm:spPr/>
      <dgm:t>
        <a:bodyPr/>
        <a:lstStyle/>
        <a:p>
          <a:endParaRPr lang="es-ES" sz="1400"/>
        </a:p>
      </dgm:t>
    </dgm:pt>
    <dgm:pt modelId="{D477EF50-4951-BC4C-A8A9-64A407BB7100}">
      <dgm:prSet phldrT="[Texto]" custT="1"/>
      <dgm:spPr/>
      <dgm:t>
        <a:bodyPr/>
        <a:lstStyle/>
        <a:p>
          <a:r>
            <a:rPr lang="es-ES" sz="1400" dirty="0" smtClean="0">
              <a:latin typeface="Arial" panose="020B0604020202020204" pitchFamily="34" charset="0"/>
              <a:cs typeface="Arial" panose="020B0604020202020204" pitchFamily="34" charset="0"/>
            </a:rPr>
            <a:t>Medio ambiente y cambio climático</a:t>
          </a:r>
          <a:endParaRPr lang="es-ES" sz="1400" dirty="0">
            <a:latin typeface="Arial" panose="020B0604020202020204" pitchFamily="34" charset="0"/>
            <a:cs typeface="Arial" panose="020B0604020202020204" pitchFamily="34" charset="0"/>
          </a:endParaRPr>
        </a:p>
      </dgm:t>
    </dgm:pt>
    <dgm:pt modelId="{982F4848-2530-164E-A4F5-8168C8AE524A}" type="parTrans" cxnId="{C0A8436C-5B94-5746-83B4-5D3F8E8868AD}">
      <dgm:prSet/>
      <dgm:spPr/>
      <dgm:t>
        <a:bodyPr/>
        <a:lstStyle/>
        <a:p>
          <a:endParaRPr lang="es-ES" sz="1400"/>
        </a:p>
      </dgm:t>
    </dgm:pt>
    <dgm:pt modelId="{3F55A450-BDB6-0A4D-9373-68092C3803A7}" type="sibTrans" cxnId="{C0A8436C-5B94-5746-83B4-5D3F8E8868AD}">
      <dgm:prSet/>
      <dgm:spPr/>
      <dgm:t>
        <a:bodyPr/>
        <a:lstStyle/>
        <a:p>
          <a:endParaRPr lang="es-ES" sz="1400"/>
        </a:p>
      </dgm:t>
    </dgm:pt>
    <dgm:pt modelId="{68FDB468-7561-9740-8BE0-BEF9ED20C71D}">
      <dgm:prSet phldrT="[Texto]" custT="1"/>
      <dgm:spPr/>
      <dgm:t>
        <a:bodyPr/>
        <a:lstStyle/>
        <a:p>
          <a:r>
            <a:rPr lang="es-ES" sz="1400" dirty="0" smtClean="0">
              <a:latin typeface="Arial" panose="020B0604020202020204" pitchFamily="34" charset="0"/>
              <a:cs typeface="Arial" panose="020B0604020202020204" pitchFamily="34" charset="0"/>
            </a:rPr>
            <a:t>Infraestructura</a:t>
          </a:r>
          <a:endParaRPr lang="es-ES" sz="1400" dirty="0">
            <a:latin typeface="Arial" panose="020B0604020202020204" pitchFamily="34" charset="0"/>
            <a:cs typeface="Arial" panose="020B0604020202020204" pitchFamily="34" charset="0"/>
          </a:endParaRPr>
        </a:p>
      </dgm:t>
    </dgm:pt>
    <dgm:pt modelId="{13CBC1D6-5267-CB4A-8E75-37740571085A}" type="parTrans" cxnId="{25BB7076-6D84-2342-AEBB-FE813420B04D}">
      <dgm:prSet/>
      <dgm:spPr/>
      <dgm:t>
        <a:bodyPr/>
        <a:lstStyle/>
        <a:p>
          <a:endParaRPr lang="es-ES" sz="1400"/>
        </a:p>
      </dgm:t>
    </dgm:pt>
    <dgm:pt modelId="{17922E18-E4E3-7344-A30F-8C0D4E2216F2}" type="sibTrans" cxnId="{25BB7076-6D84-2342-AEBB-FE813420B04D}">
      <dgm:prSet/>
      <dgm:spPr/>
      <dgm:t>
        <a:bodyPr/>
        <a:lstStyle/>
        <a:p>
          <a:endParaRPr lang="es-ES" sz="1400"/>
        </a:p>
      </dgm:t>
    </dgm:pt>
    <dgm:pt modelId="{44E58DC7-A01F-AB45-BF63-A9ACF2E0251C}">
      <dgm:prSet phldrT="[Texto]" custT="1"/>
      <dgm:spPr/>
      <dgm:t>
        <a:bodyPr/>
        <a:lstStyle/>
        <a:p>
          <a:r>
            <a:rPr lang="es-ES" sz="1400" dirty="0" smtClean="0">
              <a:latin typeface="Arial" panose="020B0604020202020204" pitchFamily="34" charset="0"/>
              <a:cs typeface="Arial" panose="020B0604020202020204" pitchFamily="34" charset="0"/>
            </a:rPr>
            <a:t>Transparencia presupuestaria y fiscal</a:t>
          </a:r>
          <a:endParaRPr lang="es-ES" sz="1400" dirty="0">
            <a:latin typeface="Arial" panose="020B0604020202020204" pitchFamily="34" charset="0"/>
            <a:cs typeface="Arial" panose="020B0604020202020204" pitchFamily="34" charset="0"/>
          </a:endParaRPr>
        </a:p>
      </dgm:t>
    </dgm:pt>
    <dgm:pt modelId="{A461E96A-2C31-7A42-BCBA-B99ECEFDC788}" type="parTrans" cxnId="{7AF241E8-1B86-054E-9DDC-9A09C6C16E9D}">
      <dgm:prSet/>
      <dgm:spPr/>
      <dgm:t>
        <a:bodyPr/>
        <a:lstStyle/>
        <a:p>
          <a:endParaRPr lang="es-ES" sz="1400"/>
        </a:p>
      </dgm:t>
    </dgm:pt>
    <dgm:pt modelId="{A6F79AEC-8ECD-894C-98A4-70F9A33A21F1}" type="sibTrans" cxnId="{7AF241E8-1B86-054E-9DDC-9A09C6C16E9D}">
      <dgm:prSet/>
      <dgm:spPr/>
      <dgm:t>
        <a:bodyPr/>
        <a:lstStyle/>
        <a:p>
          <a:endParaRPr lang="es-ES" sz="1400"/>
        </a:p>
      </dgm:t>
    </dgm:pt>
    <dgm:pt modelId="{595CF715-5827-E742-BAF4-1A7CBF1D5B40}">
      <dgm:prSet phldrT="[Texto]" custT="1"/>
      <dgm:spPr/>
      <dgm:t>
        <a:bodyPr/>
        <a:lstStyle/>
        <a:p>
          <a:r>
            <a:rPr lang="es-ES" sz="1400" dirty="0" smtClean="0">
              <a:latin typeface="Arial" panose="020B0604020202020204" pitchFamily="34" charset="0"/>
              <a:cs typeface="Arial" panose="020B0604020202020204" pitchFamily="34" charset="0"/>
            </a:rPr>
            <a:t>Justifica y seguridad</a:t>
          </a:r>
          <a:endParaRPr lang="es-ES" sz="1400" dirty="0">
            <a:latin typeface="Arial" panose="020B0604020202020204" pitchFamily="34" charset="0"/>
            <a:cs typeface="Arial" panose="020B0604020202020204" pitchFamily="34" charset="0"/>
          </a:endParaRPr>
        </a:p>
      </dgm:t>
    </dgm:pt>
    <dgm:pt modelId="{A2E8EAF0-570C-E148-A02A-1C84D8D3FC45}" type="parTrans" cxnId="{591949D2-0153-4E4D-9A48-3D2DCF307D91}">
      <dgm:prSet/>
      <dgm:spPr/>
      <dgm:t>
        <a:bodyPr/>
        <a:lstStyle/>
        <a:p>
          <a:endParaRPr lang="es-ES" sz="1400"/>
        </a:p>
      </dgm:t>
    </dgm:pt>
    <dgm:pt modelId="{AEA2C026-63E9-BD47-8A94-0915139B548F}" type="sibTrans" cxnId="{591949D2-0153-4E4D-9A48-3D2DCF307D91}">
      <dgm:prSet/>
      <dgm:spPr/>
      <dgm:t>
        <a:bodyPr/>
        <a:lstStyle/>
        <a:p>
          <a:endParaRPr lang="es-ES" sz="1400"/>
        </a:p>
      </dgm:t>
    </dgm:pt>
    <dgm:pt modelId="{F10536D5-AA0F-B84D-B852-8D285C313E55}">
      <dgm:prSet phldrT="[Texto]" custT="1"/>
      <dgm:spPr/>
      <dgm:t>
        <a:bodyPr/>
        <a:lstStyle/>
        <a:p>
          <a:r>
            <a:rPr lang="es-ES" sz="1400" dirty="0" smtClean="0">
              <a:latin typeface="Arial" panose="020B0604020202020204" pitchFamily="34" charset="0"/>
              <a:cs typeface="Arial" panose="020B0604020202020204" pitchFamily="34" charset="0"/>
            </a:rPr>
            <a:t>Energía e industrias extractivas</a:t>
          </a:r>
          <a:endParaRPr lang="es-ES" sz="1400" dirty="0">
            <a:latin typeface="Arial" panose="020B0604020202020204" pitchFamily="34" charset="0"/>
            <a:cs typeface="Arial" panose="020B0604020202020204" pitchFamily="34" charset="0"/>
          </a:endParaRPr>
        </a:p>
      </dgm:t>
    </dgm:pt>
    <dgm:pt modelId="{0114170C-BB90-854C-8204-497E7D5FE89C}" type="parTrans" cxnId="{C6033F71-6E38-9649-BA11-55FAF368771A}">
      <dgm:prSet/>
      <dgm:spPr/>
      <dgm:t>
        <a:bodyPr/>
        <a:lstStyle/>
        <a:p>
          <a:endParaRPr lang="es-ES" sz="1400"/>
        </a:p>
      </dgm:t>
    </dgm:pt>
    <dgm:pt modelId="{87886597-75C3-4347-A0E3-CE7FA0DD409F}" type="sibTrans" cxnId="{C6033F71-6E38-9649-BA11-55FAF368771A}">
      <dgm:prSet/>
      <dgm:spPr/>
      <dgm:t>
        <a:bodyPr/>
        <a:lstStyle/>
        <a:p>
          <a:endParaRPr lang="es-ES" sz="1400"/>
        </a:p>
      </dgm:t>
    </dgm:pt>
    <dgm:pt modelId="{4F364DEF-E8FB-8B4A-8DBA-D9225C552604}">
      <dgm:prSet phldrT="[Texto]" custT="1"/>
      <dgm:spPr/>
      <dgm:t>
        <a:bodyPr/>
        <a:lstStyle/>
        <a:p>
          <a:r>
            <a:rPr lang="es-ES" sz="1400" b="1" u="sng" dirty="0" smtClean="0">
              <a:latin typeface="Arial" panose="020B0604020202020204" pitchFamily="34" charset="0"/>
              <a:cs typeface="Arial" panose="020B0604020202020204" pitchFamily="34" charset="0"/>
            </a:rPr>
            <a:t>9 mesas temáticas</a:t>
          </a:r>
          <a:endParaRPr lang="es-ES" sz="1400" b="1" u="sng" dirty="0">
            <a:latin typeface="Arial" panose="020B0604020202020204" pitchFamily="34" charset="0"/>
            <a:cs typeface="Arial" panose="020B0604020202020204" pitchFamily="34" charset="0"/>
          </a:endParaRPr>
        </a:p>
      </dgm:t>
    </dgm:pt>
    <dgm:pt modelId="{26F0AB75-0899-4044-ADD3-6FAF0AE6EF0F}" type="sibTrans" cxnId="{251F4CB1-883F-A549-A0E8-BD5A2098CDE7}">
      <dgm:prSet/>
      <dgm:spPr/>
      <dgm:t>
        <a:bodyPr/>
        <a:lstStyle/>
        <a:p>
          <a:endParaRPr lang="es-ES" sz="1400"/>
        </a:p>
      </dgm:t>
    </dgm:pt>
    <dgm:pt modelId="{2E19F321-ACFB-7E4F-B445-D81E85B2AFC8}" type="parTrans" cxnId="{251F4CB1-883F-A549-A0E8-BD5A2098CDE7}">
      <dgm:prSet/>
      <dgm:spPr/>
      <dgm:t>
        <a:bodyPr/>
        <a:lstStyle/>
        <a:p>
          <a:endParaRPr lang="es-ES" sz="1400"/>
        </a:p>
      </dgm:t>
    </dgm:pt>
    <dgm:pt modelId="{2F38BB7B-992A-2E4E-9D7F-514E288DDEAD}" type="pres">
      <dgm:prSet presAssocID="{0BF69ED7-5D7E-4444-A180-251C6D63F54D}" presName="linearFlow" presStyleCnt="0">
        <dgm:presLayoutVars>
          <dgm:dir/>
          <dgm:resizeHandles val="exact"/>
        </dgm:presLayoutVars>
      </dgm:prSet>
      <dgm:spPr/>
      <dgm:t>
        <a:bodyPr/>
        <a:lstStyle/>
        <a:p>
          <a:endParaRPr lang="es-ES"/>
        </a:p>
      </dgm:t>
    </dgm:pt>
    <dgm:pt modelId="{15F02699-F486-DF4E-9FBF-5148DCF596C7}" type="pres">
      <dgm:prSet presAssocID="{4F364DEF-E8FB-8B4A-8DBA-D9225C552604}" presName="composite" presStyleCnt="0"/>
      <dgm:spPr/>
      <dgm:t>
        <a:bodyPr/>
        <a:lstStyle/>
        <a:p>
          <a:endParaRPr lang="es-MX"/>
        </a:p>
      </dgm:t>
    </dgm:pt>
    <dgm:pt modelId="{DDDE979C-7616-CB4E-93E6-FC7DE2698DB3}" type="pres">
      <dgm:prSet presAssocID="{4F364DEF-E8FB-8B4A-8DBA-D9225C552604}" presName="imgShp" presStyleLbl="fgImgPlace1" presStyleIdx="0" presStyleCnt="1" custFlipHor="1" custScaleX="32268" custScaleY="5935" custLinFactX="-71188" custLinFactNeighborX="-100000" custLinFactNeighborY="58604"/>
      <dgm:spPr/>
      <dgm:t>
        <a:bodyPr/>
        <a:lstStyle/>
        <a:p>
          <a:endParaRPr lang="es-MX"/>
        </a:p>
      </dgm:t>
    </dgm:pt>
    <dgm:pt modelId="{C7A11740-D15D-854F-A4B1-BCA33502E01D}" type="pres">
      <dgm:prSet presAssocID="{4F364DEF-E8FB-8B4A-8DBA-D9225C552604}" presName="txShp" presStyleLbl="node1" presStyleIdx="0" presStyleCnt="1" custScaleX="92894" custScaleY="148303" custLinFactNeighborX="20942" custLinFactNeighborY="-2904">
        <dgm:presLayoutVars>
          <dgm:bulletEnabled val="1"/>
        </dgm:presLayoutVars>
      </dgm:prSet>
      <dgm:spPr/>
      <dgm:t>
        <a:bodyPr/>
        <a:lstStyle/>
        <a:p>
          <a:endParaRPr lang="es-ES"/>
        </a:p>
      </dgm:t>
    </dgm:pt>
  </dgm:ptLst>
  <dgm:cxnLst>
    <dgm:cxn modelId="{254C1A2D-AC42-4995-A699-7BFB9534FDB5}" type="presOf" srcId="{EC57F780-7E23-5340-97E7-5830E5B9F467}" destId="{C7A11740-D15D-854F-A4B1-BCA33502E01D}" srcOrd="0" destOrd="3" presId="urn:microsoft.com/office/officeart/2005/8/layout/vList3"/>
    <dgm:cxn modelId="{25BB7076-6D84-2342-AEBB-FE813420B04D}" srcId="{4F364DEF-E8FB-8B4A-8DBA-D9225C552604}" destId="{68FDB468-7561-9740-8BE0-BEF9ED20C71D}" srcOrd="5" destOrd="0" parTransId="{13CBC1D6-5267-CB4A-8E75-37740571085A}" sibTransId="{17922E18-E4E3-7344-A30F-8C0D4E2216F2}"/>
    <dgm:cxn modelId="{07A3CF25-744F-48A0-8111-660BC4F1A517}" type="presOf" srcId="{191271D3-BE04-9546-8D69-2FD942F6113B}" destId="{C7A11740-D15D-854F-A4B1-BCA33502E01D}" srcOrd="0" destOrd="1" presId="urn:microsoft.com/office/officeart/2005/8/layout/vList3"/>
    <dgm:cxn modelId="{C6033F71-6E38-9649-BA11-55FAF368771A}" srcId="{4F364DEF-E8FB-8B4A-8DBA-D9225C552604}" destId="{F10536D5-AA0F-B84D-B852-8D285C313E55}" srcOrd="8" destOrd="0" parTransId="{0114170C-BB90-854C-8204-497E7D5FE89C}" sibTransId="{87886597-75C3-4347-A0E3-CE7FA0DD409F}"/>
    <dgm:cxn modelId="{7AF241E8-1B86-054E-9DDC-9A09C6C16E9D}" srcId="{4F364DEF-E8FB-8B4A-8DBA-D9225C552604}" destId="{44E58DC7-A01F-AB45-BF63-A9ACF2E0251C}" srcOrd="6" destOrd="0" parTransId="{A461E96A-2C31-7A42-BCBA-B99ECEFDC788}" sibTransId="{A6F79AEC-8ECD-894C-98A4-70F9A33A21F1}"/>
    <dgm:cxn modelId="{3BE16887-9150-8C47-95C1-894BAB8D461A}" srcId="{4F364DEF-E8FB-8B4A-8DBA-D9225C552604}" destId="{EC57F780-7E23-5340-97E7-5830E5B9F467}" srcOrd="2" destOrd="0" parTransId="{F6C18CDF-6D81-CF49-97E3-E66D09440D1D}" sibTransId="{27B1AB00-0475-A446-9EC3-6A9657DB9796}"/>
    <dgm:cxn modelId="{591949D2-0153-4E4D-9A48-3D2DCF307D91}" srcId="{4F364DEF-E8FB-8B4A-8DBA-D9225C552604}" destId="{595CF715-5827-E742-BAF4-1A7CBF1D5B40}" srcOrd="7" destOrd="0" parTransId="{A2E8EAF0-570C-E148-A02A-1C84D8D3FC45}" sibTransId="{AEA2C026-63E9-BD47-8A94-0915139B548F}"/>
    <dgm:cxn modelId="{C0A8436C-5B94-5746-83B4-5D3F8E8868AD}" srcId="{4F364DEF-E8FB-8B4A-8DBA-D9225C552604}" destId="{D477EF50-4951-BC4C-A8A9-64A407BB7100}" srcOrd="4" destOrd="0" parTransId="{982F4848-2530-164E-A4F5-8168C8AE524A}" sibTransId="{3F55A450-BDB6-0A4D-9373-68092C3803A7}"/>
    <dgm:cxn modelId="{D46A38ED-6EBC-462C-9E87-C0B2CCDB26A8}" type="presOf" srcId="{52AA4326-7965-2E49-800F-2A098791BDD1}" destId="{C7A11740-D15D-854F-A4B1-BCA33502E01D}" srcOrd="0" destOrd="2" presId="urn:microsoft.com/office/officeart/2005/8/layout/vList3"/>
    <dgm:cxn modelId="{4FA75A49-0753-4EC5-BD5D-02879DD52E8B}" type="presOf" srcId="{D477EF50-4951-BC4C-A8A9-64A407BB7100}" destId="{C7A11740-D15D-854F-A4B1-BCA33502E01D}" srcOrd="0" destOrd="5" presId="urn:microsoft.com/office/officeart/2005/8/layout/vList3"/>
    <dgm:cxn modelId="{FAF7A849-1577-4DA3-BC72-47E0042C03BB}" type="presOf" srcId="{47B24F35-411A-A540-B428-8FA51149CB87}" destId="{C7A11740-D15D-854F-A4B1-BCA33502E01D}" srcOrd="0" destOrd="4" presId="urn:microsoft.com/office/officeart/2005/8/layout/vList3"/>
    <dgm:cxn modelId="{31D3FF21-61BC-BD4A-B291-86BC805B7ED2}" srcId="{4F364DEF-E8FB-8B4A-8DBA-D9225C552604}" destId="{52AA4326-7965-2E49-800F-2A098791BDD1}" srcOrd="1" destOrd="0" parTransId="{C48C2567-EE87-B743-95A8-EDF7423896EC}" sibTransId="{AE485BD4-2C50-4C46-BADF-B308F420B0D3}"/>
    <dgm:cxn modelId="{3CE1F5DB-F6B2-474E-9400-66F7C70CFB6D}" type="presOf" srcId="{68FDB468-7561-9740-8BE0-BEF9ED20C71D}" destId="{C7A11740-D15D-854F-A4B1-BCA33502E01D}" srcOrd="0" destOrd="6" presId="urn:microsoft.com/office/officeart/2005/8/layout/vList3"/>
    <dgm:cxn modelId="{CA5D93E5-8BBE-B64E-BF87-26C95A62155C}" srcId="{4F364DEF-E8FB-8B4A-8DBA-D9225C552604}" destId="{47B24F35-411A-A540-B428-8FA51149CB87}" srcOrd="3" destOrd="0" parTransId="{A0CE0B4F-7263-894F-BD11-FFE6A83BD47A}" sibTransId="{14DE47B6-D6D6-EE4E-B75B-A1B4DCE84AE0}"/>
    <dgm:cxn modelId="{AB9E92EB-2019-494A-82AB-33A02594FB0A}" type="presOf" srcId="{4F364DEF-E8FB-8B4A-8DBA-D9225C552604}" destId="{C7A11740-D15D-854F-A4B1-BCA33502E01D}" srcOrd="0" destOrd="0" presId="urn:microsoft.com/office/officeart/2005/8/layout/vList3"/>
    <dgm:cxn modelId="{251F4CB1-883F-A549-A0E8-BD5A2098CDE7}" srcId="{0BF69ED7-5D7E-4444-A180-251C6D63F54D}" destId="{4F364DEF-E8FB-8B4A-8DBA-D9225C552604}" srcOrd="0" destOrd="0" parTransId="{2E19F321-ACFB-7E4F-B445-D81E85B2AFC8}" sibTransId="{26F0AB75-0899-4044-ADD3-6FAF0AE6EF0F}"/>
    <dgm:cxn modelId="{E0B06114-0A9A-CE42-A61A-048A47ACFDA5}" srcId="{4F364DEF-E8FB-8B4A-8DBA-D9225C552604}" destId="{191271D3-BE04-9546-8D69-2FD942F6113B}" srcOrd="0" destOrd="0" parTransId="{B01B218C-0141-2445-A773-19441FA8D821}" sibTransId="{D9BEFA4C-E880-404E-A8E7-FDCC9C1F1386}"/>
    <dgm:cxn modelId="{1CAD4F15-0DDB-420F-8249-197514B0B6F5}" type="presOf" srcId="{0BF69ED7-5D7E-4444-A180-251C6D63F54D}" destId="{2F38BB7B-992A-2E4E-9D7F-514E288DDEAD}" srcOrd="0" destOrd="0" presId="urn:microsoft.com/office/officeart/2005/8/layout/vList3"/>
    <dgm:cxn modelId="{907C1CBC-9476-4416-87B5-BB5560B43FE2}" type="presOf" srcId="{44E58DC7-A01F-AB45-BF63-A9ACF2E0251C}" destId="{C7A11740-D15D-854F-A4B1-BCA33502E01D}" srcOrd="0" destOrd="7" presId="urn:microsoft.com/office/officeart/2005/8/layout/vList3"/>
    <dgm:cxn modelId="{48398708-BCCA-4BAE-9B41-A4267EF9F16D}" type="presOf" srcId="{595CF715-5827-E742-BAF4-1A7CBF1D5B40}" destId="{C7A11740-D15D-854F-A4B1-BCA33502E01D}" srcOrd="0" destOrd="8" presId="urn:microsoft.com/office/officeart/2005/8/layout/vList3"/>
    <dgm:cxn modelId="{A076BB11-F722-48DB-AA02-745AC8E8C272}" type="presOf" srcId="{F10536D5-AA0F-B84D-B852-8D285C313E55}" destId="{C7A11740-D15D-854F-A4B1-BCA33502E01D}" srcOrd="0" destOrd="9" presId="urn:microsoft.com/office/officeart/2005/8/layout/vList3"/>
    <dgm:cxn modelId="{3E04686D-FB09-4852-80AA-488A6987D894}" type="presParOf" srcId="{2F38BB7B-992A-2E4E-9D7F-514E288DDEAD}" destId="{15F02699-F486-DF4E-9FBF-5148DCF596C7}" srcOrd="0" destOrd="0" presId="urn:microsoft.com/office/officeart/2005/8/layout/vList3"/>
    <dgm:cxn modelId="{4ABDD64A-7C5D-40F7-A13D-2C9AAC8D832E}" type="presParOf" srcId="{15F02699-F486-DF4E-9FBF-5148DCF596C7}" destId="{DDDE979C-7616-CB4E-93E6-FC7DE2698DB3}" srcOrd="0" destOrd="0" presId="urn:microsoft.com/office/officeart/2005/8/layout/vList3"/>
    <dgm:cxn modelId="{AF40285B-109C-46D6-8090-C3129E46CBF8}" type="presParOf" srcId="{15F02699-F486-DF4E-9FBF-5148DCF596C7}" destId="{C7A11740-D15D-854F-A4B1-BCA33502E01D}"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B030953-17D6-E044-AC27-126476F9D881}" type="doc">
      <dgm:prSet loTypeId="urn:microsoft.com/office/officeart/2005/8/layout/radial4" loCatId="" qsTypeId="urn:microsoft.com/office/officeart/2005/8/quickstyle/simple1" qsCatId="simple" csTypeId="urn:microsoft.com/office/officeart/2005/8/colors/accent4_3" csCatId="accent4" phldr="1"/>
      <dgm:spPr/>
      <dgm:t>
        <a:bodyPr/>
        <a:lstStyle/>
        <a:p>
          <a:endParaRPr lang="es-ES"/>
        </a:p>
      </dgm:t>
    </dgm:pt>
    <dgm:pt modelId="{57B4514C-A569-3045-96DA-69911347B018}">
      <dgm:prSet phldrT="[Texto]" custT="1"/>
      <dgm:spPr/>
      <dgm:t>
        <a:bodyPr/>
        <a:lstStyle/>
        <a:p>
          <a:r>
            <a:rPr lang="es-ES" sz="1600" dirty="0" smtClean="0">
              <a:latin typeface="Arial" panose="020B0604020202020204" pitchFamily="34" charset="0"/>
              <a:cs typeface="Arial" panose="020B0604020202020204" pitchFamily="34" charset="0"/>
            </a:rPr>
            <a:t>MESAS MULTIACTOR </a:t>
          </a:r>
          <a:r>
            <a:rPr lang="es-ES" sz="1600" b="1" dirty="0" smtClean="0">
              <a:latin typeface="Arial" panose="020B0604020202020204" pitchFamily="34" charset="0"/>
              <a:cs typeface="Arial" panose="020B0604020202020204" pitchFamily="34" charset="0"/>
            </a:rPr>
            <a:t>PLAN DE  ACCION 2013-2015 (PA13-15)</a:t>
          </a:r>
          <a:endParaRPr lang="es-ES" sz="1600" b="1" dirty="0">
            <a:latin typeface="Arial" panose="020B0604020202020204" pitchFamily="34" charset="0"/>
            <a:cs typeface="Arial" panose="020B0604020202020204" pitchFamily="34" charset="0"/>
          </a:endParaRPr>
        </a:p>
      </dgm:t>
    </dgm:pt>
    <dgm:pt modelId="{98C7D4FB-7CD8-E04B-A2F2-C89E4F98F1A3}" type="parTrans" cxnId="{E65D71AA-0F8B-9C4D-BE10-3F9F740A35E4}">
      <dgm:prSet/>
      <dgm:spPr/>
      <dgm:t>
        <a:bodyPr/>
        <a:lstStyle/>
        <a:p>
          <a:endParaRPr lang="es-ES" sz="1400">
            <a:latin typeface="Arial" panose="020B0604020202020204" pitchFamily="34" charset="0"/>
            <a:cs typeface="Arial" panose="020B0604020202020204" pitchFamily="34" charset="0"/>
          </a:endParaRPr>
        </a:p>
      </dgm:t>
    </dgm:pt>
    <dgm:pt modelId="{513F0237-4674-AB43-8E3D-3836476627ED}" type="sibTrans" cxnId="{E65D71AA-0F8B-9C4D-BE10-3F9F740A35E4}">
      <dgm:prSet/>
      <dgm:spPr/>
      <dgm:t>
        <a:bodyPr/>
        <a:lstStyle/>
        <a:p>
          <a:endParaRPr lang="es-ES" sz="1400">
            <a:latin typeface="Arial" panose="020B0604020202020204" pitchFamily="34" charset="0"/>
            <a:cs typeface="Arial" panose="020B0604020202020204" pitchFamily="34" charset="0"/>
          </a:endParaRPr>
        </a:p>
      </dgm:t>
    </dgm:pt>
    <dgm:pt modelId="{10271D67-DF37-944B-B231-ABA432F01A46}">
      <dgm:prSet phldrT="[Texto]" custT="1"/>
      <dgm:spPr/>
      <dgm:t>
        <a:bodyPr/>
        <a:lstStyle/>
        <a:p>
          <a:r>
            <a:rPr lang="es-ES" sz="1600" dirty="0" smtClean="0">
              <a:latin typeface="Arial" panose="020B0604020202020204" pitchFamily="34" charset="0"/>
              <a:cs typeface="Arial" panose="020B0604020202020204" pitchFamily="34" charset="0"/>
            </a:rPr>
            <a:t>Gobierno</a:t>
          </a:r>
          <a:endParaRPr lang="es-ES" sz="1600" dirty="0">
            <a:latin typeface="Arial" panose="020B0604020202020204" pitchFamily="34" charset="0"/>
            <a:cs typeface="Arial" panose="020B0604020202020204" pitchFamily="34" charset="0"/>
          </a:endParaRPr>
        </a:p>
      </dgm:t>
    </dgm:pt>
    <dgm:pt modelId="{C9D46A1F-756D-BC40-9735-248F0895EE2C}" type="parTrans" cxnId="{6DB1E31C-AB7E-1A4F-B220-163B99731573}">
      <dgm:prSet/>
      <dgm:spPr/>
      <dgm:t>
        <a:bodyPr/>
        <a:lstStyle/>
        <a:p>
          <a:endParaRPr lang="es-ES" sz="1400">
            <a:latin typeface="Arial" panose="020B0604020202020204" pitchFamily="34" charset="0"/>
            <a:cs typeface="Arial" panose="020B0604020202020204" pitchFamily="34" charset="0"/>
          </a:endParaRPr>
        </a:p>
      </dgm:t>
    </dgm:pt>
    <dgm:pt modelId="{C53BF3FC-12F7-AD4B-802B-4ED964824431}" type="sibTrans" cxnId="{6DB1E31C-AB7E-1A4F-B220-163B99731573}">
      <dgm:prSet/>
      <dgm:spPr/>
      <dgm:t>
        <a:bodyPr/>
        <a:lstStyle/>
        <a:p>
          <a:endParaRPr lang="es-ES" sz="1400">
            <a:latin typeface="Arial" panose="020B0604020202020204" pitchFamily="34" charset="0"/>
            <a:cs typeface="Arial" panose="020B0604020202020204" pitchFamily="34" charset="0"/>
          </a:endParaRPr>
        </a:p>
      </dgm:t>
    </dgm:pt>
    <dgm:pt modelId="{3DEBFF7C-EF10-CA4C-88AE-BD239FB59C48}">
      <dgm:prSet phldrT="[Texto]" custT="1"/>
      <dgm:spPr/>
      <dgm:t>
        <a:bodyPr/>
        <a:lstStyle/>
        <a:p>
          <a:r>
            <a:rPr lang="es-ES" sz="1600" dirty="0" smtClean="0">
              <a:latin typeface="Arial" panose="020B0604020202020204" pitchFamily="34" charset="0"/>
              <a:cs typeface="Arial" panose="020B0604020202020204" pitchFamily="34" charset="0"/>
            </a:rPr>
            <a:t>OSC</a:t>
          </a:r>
          <a:endParaRPr lang="es-ES" sz="1600" dirty="0">
            <a:latin typeface="Arial" panose="020B0604020202020204" pitchFamily="34" charset="0"/>
            <a:cs typeface="Arial" panose="020B0604020202020204" pitchFamily="34" charset="0"/>
          </a:endParaRPr>
        </a:p>
      </dgm:t>
    </dgm:pt>
    <dgm:pt modelId="{547F858F-381C-7A45-A2E0-7E1C888B24A1}" type="parTrans" cxnId="{80B04DF7-52B8-9248-AF0C-F01686587738}">
      <dgm:prSet/>
      <dgm:spPr/>
      <dgm:t>
        <a:bodyPr/>
        <a:lstStyle/>
        <a:p>
          <a:endParaRPr lang="es-ES" sz="1400">
            <a:latin typeface="Arial" panose="020B0604020202020204" pitchFamily="34" charset="0"/>
            <a:cs typeface="Arial" panose="020B0604020202020204" pitchFamily="34" charset="0"/>
          </a:endParaRPr>
        </a:p>
      </dgm:t>
    </dgm:pt>
    <dgm:pt modelId="{70393A14-0A6B-F24C-BAC9-16C35B00EB54}" type="sibTrans" cxnId="{80B04DF7-52B8-9248-AF0C-F01686587738}">
      <dgm:prSet/>
      <dgm:spPr/>
      <dgm:t>
        <a:bodyPr/>
        <a:lstStyle/>
        <a:p>
          <a:endParaRPr lang="es-ES" sz="1400">
            <a:latin typeface="Arial" panose="020B0604020202020204" pitchFamily="34" charset="0"/>
            <a:cs typeface="Arial" panose="020B0604020202020204" pitchFamily="34" charset="0"/>
          </a:endParaRPr>
        </a:p>
      </dgm:t>
    </dgm:pt>
    <dgm:pt modelId="{14FC379D-C29E-B145-90F7-792E65A09307}">
      <dgm:prSet phldrT="[Texto]" custT="1"/>
      <dgm:spPr/>
      <dgm:t>
        <a:bodyPr/>
        <a:lstStyle/>
        <a:p>
          <a:endParaRPr lang="es-ES" sz="1600" dirty="0">
            <a:latin typeface="Arial" panose="020B0604020202020204" pitchFamily="34" charset="0"/>
            <a:cs typeface="Arial" panose="020B0604020202020204" pitchFamily="34" charset="0"/>
          </a:endParaRPr>
        </a:p>
      </dgm:t>
    </dgm:pt>
    <dgm:pt modelId="{DC3C91C2-A626-9147-8E99-1A1F3EA45913}" type="parTrans" cxnId="{58270013-198D-504C-945E-67823342EC1D}">
      <dgm:prSet/>
      <dgm:spPr/>
      <dgm:t>
        <a:bodyPr/>
        <a:lstStyle/>
        <a:p>
          <a:endParaRPr lang="es-MX" sz="1400">
            <a:latin typeface="Arial" panose="020B0604020202020204" pitchFamily="34" charset="0"/>
            <a:cs typeface="Arial" panose="020B0604020202020204" pitchFamily="34" charset="0"/>
          </a:endParaRPr>
        </a:p>
      </dgm:t>
    </dgm:pt>
    <dgm:pt modelId="{CC38F929-73D0-0F4D-B465-08EB76B06411}" type="sibTrans" cxnId="{58270013-198D-504C-945E-67823342EC1D}">
      <dgm:prSet/>
      <dgm:spPr/>
      <dgm:t>
        <a:bodyPr/>
        <a:lstStyle/>
        <a:p>
          <a:endParaRPr lang="es-MX" sz="1400">
            <a:latin typeface="Arial" panose="020B0604020202020204" pitchFamily="34" charset="0"/>
            <a:cs typeface="Arial" panose="020B0604020202020204" pitchFamily="34" charset="0"/>
          </a:endParaRPr>
        </a:p>
      </dgm:t>
    </dgm:pt>
    <dgm:pt modelId="{2403F310-743D-2A48-AA1B-1D5F508AD82B}">
      <dgm:prSet phldrT="[Texto]" custT="1"/>
      <dgm:spPr/>
      <dgm:t>
        <a:bodyPr/>
        <a:lstStyle/>
        <a:p>
          <a:r>
            <a:rPr lang="es-ES" sz="1600" dirty="0" smtClean="0">
              <a:latin typeface="Arial" panose="020B0604020202020204" pitchFamily="34" charset="0"/>
              <a:cs typeface="Arial" panose="020B0604020202020204" pitchFamily="34" charset="0"/>
            </a:rPr>
            <a:t>Expertos/Academia</a:t>
          </a:r>
          <a:endParaRPr lang="es-ES" sz="1600" dirty="0">
            <a:latin typeface="Arial" panose="020B0604020202020204" pitchFamily="34" charset="0"/>
            <a:cs typeface="Arial" panose="020B0604020202020204" pitchFamily="34" charset="0"/>
          </a:endParaRPr>
        </a:p>
      </dgm:t>
    </dgm:pt>
    <dgm:pt modelId="{23475BF6-F507-7B46-827A-199BFD5AA146}" type="sibTrans" cxnId="{10EE5446-CF49-FD47-96CB-1A37E311E947}">
      <dgm:prSet/>
      <dgm:spPr/>
      <dgm:t>
        <a:bodyPr/>
        <a:lstStyle/>
        <a:p>
          <a:endParaRPr lang="es-ES" sz="1400">
            <a:latin typeface="Arial" panose="020B0604020202020204" pitchFamily="34" charset="0"/>
            <a:cs typeface="Arial" panose="020B0604020202020204" pitchFamily="34" charset="0"/>
          </a:endParaRPr>
        </a:p>
      </dgm:t>
    </dgm:pt>
    <dgm:pt modelId="{D0D2C3D7-19E5-884B-882F-D7D53BA37DD0}" type="parTrans" cxnId="{10EE5446-CF49-FD47-96CB-1A37E311E947}">
      <dgm:prSet/>
      <dgm:spPr/>
      <dgm:t>
        <a:bodyPr/>
        <a:lstStyle/>
        <a:p>
          <a:endParaRPr lang="es-ES" sz="1400">
            <a:latin typeface="Arial" panose="020B0604020202020204" pitchFamily="34" charset="0"/>
            <a:cs typeface="Arial" panose="020B0604020202020204" pitchFamily="34" charset="0"/>
          </a:endParaRPr>
        </a:p>
      </dgm:t>
    </dgm:pt>
    <dgm:pt modelId="{9C9FEA9A-A5C4-B94A-91BD-4367BEB0C7BA}" type="pres">
      <dgm:prSet presAssocID="{1B030953-17D6-E044-AC27-126476F9D881}" presName="cycle" presStyleCnt="0">
        <dgm:presLayoutVars>
          <dgm:chMax val="1"/>
          <dgm:dir/>
          <dgm:animLvl val="ctr"/>
          <dgm:resizeHandles val="exact"/>
        </dgm:presLayoutVars>
      </dgm:prSet>
      <dgm:spPr/>
      <dgm:t>
        <a:bodyPr/>
        <a:lstStyle/>
        <a:p>
          <a:endParaRPr lang="es-ES"/>
        </a:p>
      </dgm:t>
    </dgm:pt>
    <dgm:pt modelId="{D297BC8B-F37F-7043-B0DE-5C6168783114}" type="pres">
      <dgm:prSet presAssocID="{57B4514C-A569-3045-96DA-69911347B018}" presName="centerShape" presStyleLbl="node0" presStyleIdx="0" presStyleCnt="1" custScaleX="186614" custScaleY="157169"/>
      <dgm:spPr/>
      <dgm:t>
        <a:bodyPr/>
        <a:lstStyle/>
        <a:p>
          <a:endParaRPr lang="es-ES"/>
        </a:p>
      </dgm:t>
    </dgm:pt>
    <dgm:pt modelId="{52CE37EB-34B7-E14C-A0C3-DD4D38292A9A}" type="pres">
      <dgm:prSet presAssocID="{C9D46A1F-756D-BC40-9735-248F0895EE2C}" presName="parTrans" presStyleLbl="bgSibTrans2D1" presStyleIdx="0" presStyleCnt="3"/>
      <dgm:spPr/>
      <dgm:t>
        <a:bodyPr/>
        <a:lstStyle/>
        <a:p>
          <a:endParaRPr lang="es-ES"/>
        </a:p>
      </dgm:t>
    </dgm:pt>
    <dgm:pt modelId="{3E63966F-16FD-8946-9D91-7333FE5D4670}" type="pres">
      <dgm:prSet presAssocID="{10271D67-DF37-944B-B231-ABA432F01A46}" presName="node" presStyleLbl="node1" presStyleIdx="0" presStyleCnt="3">
        <dgm:presLayoutVars>
          <dgm:bulletEnabled val="1"/>
        </dgm:presLayoutVars>
      </dgm:prSet>
      <dgm:spPr/>
      <dgm:t>
        <a:bodyPr/>
        <a:lstStyle/>
        <a:p>
          <a:endParaRPr lang="es-ES"/>
        </a:p>
      </dgm:t>
    </dgm:pt>
    <dgm:pt modelId="{E6D2D56E-04F4-E347-918B-21B58E31C13C}" type="pres">
      <dgm:prSet presAssocID="{547F858F-381C-7A45-A2E0-7E1C888B24A1}" presName="parTrans" presStyleLbl="bgSibTrans2D1" presStyleIdx="1" presStyleCnt="3"/>
      <dgm:spPr/>
      <dgm:t>
        <a:bodyPr/>
        <a:lstStyle/>
        <a:p>
          <a:endParaRPr lang="es-ES"/>
        </a:p>
      </dgm:t>
    </dgm:pt>
    <dgm:pt modelId="{F9982AFD-8484-8D45-A3FA-820AC507270C}" type="pres">
      <dgm:prSet presAssocID="{3DEBFF7C-EF10-CA4C-88AE-BD239FB59C48}" presName="node" presStyleLbl="node1" presStyleIdx="1" presStyleCnt="3">
        <dgm:presLayoutVars>
          <dgm:bulletEnabled val="1"/>
        </dgm:presLayoutVars>
      </dgm:prSet>
      <dgm:spPr/>
      <dgm:t>
        <a:bodyPr/>
        <a:lstStyle/>
        <a:p>
          <a:endParaRPr lang="es-ES"/>
        </a:p>
      </dgm:t>
    </dgm:pt>
    <dgm:pt modelId="{AD57CCEF-2D3A-104C-B319-FA51246E1DBC}" type="pres">
      <dgm:prSet presAssocID="{D0D2C3D7-19E5-884B-882F-D7D53BA37DD0}" presName="parTrans" presStyleLbl="bgSibTrans2D1" presStyleIdx="2" presStyleCnt="3"/>
      <dgm:spPr/>
      <dgm:t>
        <a:bodyPr/>
        <a:lstStyle/>
        <a:p>
          <a:endParaRPr lang="es-ES"/>
        </a:p>
      </dgm:t>
    </dgm:pt>
    <dgm:pt modelId="{0C68DF7F-2359-D348-95C8-DB4EB3CC21F8}" type="pres">
      <dgm:prSet presAssocID="{2403F310-743D-2A48-AA1B-1D5F508AD82B}" presName="node" presStyleLbl="node1" presStyleIdx="2" presStyleCnt="3">
        <dgm:presLayoutVars>
          <dgm:bulletEnabled val="1"/>
        </dgm:presLayoutVars>
      </dgm:prSet>
      <dgm:spPr/>
      <dgm:t>
        <a:bodyPr/>
        <a:lstStyle/>
        <a:p>
          <a:endParaRPr lang="es-ES"/>
        </a:p>
      </dgm:t>
    </dgm:pt>
  </dgm:ptLst>
  <dgm:cxnLst>
    <dgm:cxn modelId="{DB68DEC3-7D71-4AB3-A5F9-85E480DE63B2}" type="presOf" srcId="{10271D67-DF37-944B-B231-ABA432F01A46}" destId="{3E63966F-16FD-8946-9D91-7333FE5D4670}" srcOrd="0" destOrd="0" presId="urn:microsoft.com/office/officeart/2005/8/layout/radial4"/>
    <dgm:cxn modelId="{C0A1B592-E914-46D0-AAAC-19D14D00D331}" type="presOf" srcId="{3DEBFF7C-EF10-CA4C-88AE-BD239FB59C48}" destId="{F9982AFD-8484-8D45-A3FA-820AC507270C}" srcOrd="0" destOrd="0" presId="urn:microsoft.com/office/officeart/2005/8/layout/radial4"/>
    <dgm:cxn modelId="{6DB1E31C-AB7E-1A4F-B220-163B99731573}" srcId="{57B4514C-A569-3045-96DA-69911347B018}" destId="{10271D67-DF37-944B-B231-ABA432F01A46}" srcOrd="0" destOrd="0" parTransId="{C9D46A1F-756D-BC40-9735-248F0895EE2C}" sibTransId="{C53BF3FC-12F7-AD4B-802B-4ED964824431}"/>
    <dgm:cxn modelId="{7F32FF88-AD72-42B7-A6C7-748026170EA2}" type="presOf" srcId="{1B030953-17D6-E044-AC27-126476F9D881}" destId="{9C9FEA9A-A5C4-B94A-91BD-4367BEB0C7BA}" srcOrd="0" destOrd="0" presId="urn:microsoft.com/office/officeart/2005/8/layout/radial4"/>
    <dgm:cxn modelId="{D7847A4B-0F14-4BB3-859D-AED40F180B1B}" type="presOf" srcId="{57B4514C-A569-3045-96DA-69911347B018}" destId="{D297BC8B-F37F-7043-B0DE-5C6168783114}" srcOrd="0" destOrd="0" presId="urn:microsoft.com/office/officeart/2005/8/layout/radial4"/>
    <dgm:cxn modelId="{4C5FB4DE-FD0E-4D81-A645-801E736977E1}" type="presOf" srcId="{D0D2C3D7-19E5-884B-882F-D7D53BA37DD0}" destId="{AD57CCEF-2D3A-104C-B319-FA51246E1DBC}" srcOrd="0" destOrd="0" presId="urn:microsoft.com/office/officeart/2005/8/layout/radial4"/>
    <dgm:cxn modelId="{489DFB2B-6F6A-4B7B-978A-083DB060BF59}" type="presOf" srcId="{547F858F-381C-7A45-A2E0-7E1C888B24A1}" destId="{E6D2D56E-04F4-E347-918B-21B58E31C13C}" srcOrd="0" destOrd="0" presId="urn:microsoft.com/office/officeart/2005/8/layout/radial4"/>
    <dgm:cxn modelId="{E65D71AA-0F8B-9C4D-BE10-3F9F740A35E4}" srcId="{1B030953-17D6-E044-AC27-126476F9D881}" destId="{57B4514C-A569-3045-96DA-69911347B018}" srcOrd="0" destOrd="0" parTransId="{98C7D4FB-7CD8-E04B-A2F2-C89E4F98F1A3}" sibTransId="{513F0237-4674-AB43-8E3D-3836476627ED}"/>
    <dgm:cxn modelId="{EFD42D3C-FCBA-47CB-95C8-221D83866FC5}" type="presOf" srcId="{C9D46A1F-756D-BC40-9735-248F0895EE2C}" destId="{52CE37EB-34B7-E14C-A0C3-DD4D38292A9A}" srcOrd="0" destOrd="0" presId="urn:microsoft.com/office/officeart/2005/8/layout/radial4"/>
    <dgm:cxn modelId="{58270013-198D-504C-945E-67823342EC1D}" srcId="{1B030953-17D6-E044-AC27-126476F9D881}" destId="{14FC379D-C29E-B145-90F7-792E65A09307}" srcOrd="1" destOrd="0" parTransId="{DC3C91C2-A626-9147-8E99-1A1F3EA45913}" sibTransId="{CC38F929-73D0-0F4D-B465-08EB76B06411}"/>
    <dgm:cxn modelId="{80B04DF7-52B8-9248-AF0C-F01686587738}" srcId="{57B4514C-A569-3045-96DA-69911347B018}" destId="{3DEBFF7C-EF10-CA4C-88AE-BD239FB59C48}" srcOrd="1" destOrd="0" parTransId="{547F858F-381C-7A45-A2E0-7E1C888B24A1}" sibTransId="{70393A14-0A6B-F24C-BAC9-16C35B00EB54}"/>
    <dgm:cxn modelId="{10EE5446-CF49-FD47-96CB-1A37E311E947}" srcId="{57B4514C-A569-3045-96DA-69911347B018}" destId="{2403F310-743D-2A48-AA1B-1D5F508AD82B}" srcOrd="2" destOrd="0" parTransId="{D0D2C3D7-19E5-884B-882F-D7D53BA37DD0}" sibTransId="{23475BF6-F507-7B46-827A-199BFD5AA146}"/>
    <dgm:cxn modelId="{6D1C019B-E63E-4EDE-A167-313AD1C56CA1}" type="presOf" srcId="{2403F310-743D-2A48-AA1B-1D5F508AD82B}" destId="{0C68DF7F-2359-D348-95C8-DB4EB3CC21F8}" srcOrd="0" destOrd="0" presId="urn:microsoft.com/office/officeart/2005/8/layout/radial4"/>
    <dgm:cxn modelId="{E479E802-A172-4C04-B2FD-3936C264F3C2}" type="presParOf" srcId="{9C9FEA9A-A5C4-B94A-91BD-4367BEB0C7BA}" destId="{D297BC8B-F37F-7043-B0DE-5C6168783114}" srcOrd="0" destOrd="0" presId="urn:microsoft.com/office/officeart/2005/8/layout/radial4"/>
    <dgm:cxn modelId="{20703B93-DDCD-4D18-9859-4FB76260F7AA}" type="presParOf" srcId="{9C9FEA9A-A5C4-B94A-91BD-4367BEB0C7BA}" destId="{52CE37EB-34B7-E14C-A0C3-DD4D38292A9A}" srcOrd="1" destOrd="0" presId="urn:microsoft.com/office/officeart/2005/8/layout/radial4"/>
    <dgm:cxn modelId="{9285A5C0-1A5B-46BB-B009-27FDD1D1DE28}" type="presParOf" srcId="{9C9FEA9A-A5C4-B94A-91BD-4367BEB0C7BA}" destId="{3E63966F-16FD-8946-9D91-7333FE5D4670}" srcOrd="2" destOrd="0" presId="urn:microsoft.com/office/officeart/2005/8/layout/radial4"/>
    <dgm:cxn modelId="{31AF0087-EB44-49B5-B782-ED6EA09F50E1}" type="presParOf" srcId="{9C9FEA9A-A5C4-B94A-91BD-4367BEB0C7BA}" destId="{E6D2D56E-04F4-E347-918B-21B58E31C13C}" srcOrd="3" destOrd="0" presId="urn:microsoft.com/office/officeart/2005/8/layout/radial4"/>
    <dgm:cxn modelId="{4118D357-40E4-4D91-B40A-5596AB301445}" type="presParOf" srcId="{9C9FEA9A-A5C4-B94A-91BD-4367BEB0C7BA}" destId="{F9982AFD-8484-8D45-A3FA-820AC507270C}" srcOrd="4" destOrd="0" presId="urn:microsoft.com/office/officeart/2005/8/layout/radial4"/>
    <dgm:cxn modelId="{A29E4C28-4443-4F1C-B989-5055EF18F6B9}" type="presParOf" srcId="{9C9FEA9A-A5C4-B94A-91BD-4367BEB0C7BA}" destId="{AD57CCEF-2D3A-104C-B319-FA51246E1DBC}" srcOrd="5" destOrd="0" presId="urn:microsoft.com/office/officeart/2005/8/layout/radial4"/>
    <dgm:cxn modelId="{4F792B6A-E81B-4623-8F3B-7315940C4D0F}" type="presParOf" srcId="{9C9FEA9A-A5C4-B94A-91BD-4367BEB0C7BA}" destId="{0C68DF7F-2359-D348-95C8-DB4EB3CC21F8}" srcOrd="6" destOrd="0" presId="urn:microsoft.com/office/officeart/2005/8/layout/radial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430D845-B701-5B4B-BE14-35A18E5603D3}" type="doc">
      <dgm:prSet loTypeId="urn:microsoft.com/office/officeart/2005/8/layout/equation1" loCatId="" qsTypeId="urn:microsoft.com/office/officeart/2005/8/quickstyle/simple1" qsCatId="simple" csTypeId="urn:microsoft.com/office/officeart/2005/8/colors/accent4_4" csCatId="accent4" phldr="1"/>
      <dgm:spPr/>
    </dgm:pt>
    <dgm:pt modelId="{FC7880CF-7FFF-AA41-ADB4-D61FB4E5BC9B}">
      <dgm:prSet phldrT="[Texto]" custT="1"/>
      <dgm:spPr/>
      <dgm:t>
        <a:bodyPr/>
        <a:lstStyle/>
        <a:p>
          <a:r>
            <a:rPr lang="es-ES" sz="1400" dirty="0" smtClean="0">
              <a:latin typeface="Arial" panose="020B0604020202020204" pitchFamily="34" charset="0"/>
              <a:cs typeface="Arial" panose="020B0604020202020204" pitchFamily="34" charset="0"/>
            </a:rPr>
            <a:t>17 resultado de las mesas</a:t>
          </a:r>
          <a:endParaRPr lang="es-ES" sz="1400" dirty="0">
            <a:latin typeface="Arial" panose="020B0604020202020204" pitchFamily="34" charset="0"/>
            <a:cs typeface="Arial" panose="020B0604020202020204" pitchFamily="34" charset="0"/>
          </a:endParaRPr>
        </a:p>
      </dgm:t>
    </dgm:pt>
    <dgm:pt modelId="{40104B36-14D1-CF48-9DC1-F0C99467EC15}" type="parTrans" cxnId="{134B5E72-4DE4-BD4F-B98B-922E79AF7A86}">
      <dgm:prSet/>
      <dgm:spPr/>
      <dgm:t>
        <a:bodyPr/>
        <a:lstStyle/>
        <a:p>
          <a:endParaRPr lang="es-ES">
            <a:latin typeface="Arial" panose="020B0604020202020204" pitchFamily="34" charset="0"/>
            <a:cs typeface="Arial" panose="020B0604020202020204" pitchFamily="34" charset="0"/>
          </a:endParaRPr>
        </a:p>
      </dgm:t>
    </dgm:pt>
    <dgm:pt modelId="{C3E171ED-A550-764B-BEBD-352CED31DC9E}" type="sibTrans" cxnId="{134B5E72-4DE4-BD4F-B98B-922E79AF7A86}">
      <dgm:prSet/>
      <dgm:spPr/>
      <dgm:t>
        <a:bodyPr/>
        <a:lstStyle/>
        <a:p>
          <a:endParaRPr lang="es-ES">
            <a:latin typeface="Arial" panose="020B0604020202020204" pitchFamily="34" charset="0"/>
            <a:cs typeface="Arial" panose="020B0604020202020204" pitchFamily="34" charset="0"/>
          </a:endParaRPr>
        </a:p>
      </dgm:t>
    </dgm:pt>
    <dgm:pt modelId="{A65FD7DE-6F70-6B47-803B-526E7C6FBECB}">
      <dgm:prSet phldrT="[Texto]" custT="1"/>
      <dgm:spPr/>
      <dgm:t>
        <a:bodyPr/>
        <a:lstStyle/>
        <a:p>
          <a:r>
            <a:rPr lang="es-ES" sz="1200" dirty="0" smtClean="0">
              <a:latin typeface="Arial" panose="020B0604020202020204" pitchFamily="34" charset="0"/>
              <a:cs typeface="Arial" panose="020B0604020202020204" pitchFamily="34" charset="0"/>
            </a:rPr>
            <a:t>1 insignia: desastres naturales  (FONDEN) </a:t>
          </a:r>
          <a:endParaRPr lang="es-ES" sz="1200" dirty="0">
            <a:latin typeface="Arial" panose="020B0604020202020204" pitchFamily="34" charset="0"/>
            <a:cs typeface="Arial" panose="020B0604020202020204" pitchFamily="34" charset="0"/>
          </a:endParaRPr>
        </a:p>
      </dgm:t>
    </dgm:pt>
    <dgm:pt modelId="{B83A1D81-F3F1-B34D-AF13-97E7355873E5}" type="parTrans" cxnId="{365C47CD-7353-0048-BEF1-AAE46660B0C5}">
      <dgm:prSet/>
      <dgm:spPr/>
      <dgm:t>
        <a:bodyPr/>
        <a:lstStyle/>
        <a:p>
          <a:endParaRPr lang="es-ES">
            <a:latin typeface="Arial" panose="020B0604020202020204" pitchFamily="34" charset="0"/>
            <a:cs typeface="Arial" panose="020B0604020202020204" pitchFamily="34" charset="0"/>
          </a:endParaRPr>
        </a:p>
      </dgm:t>
    </dgm:pt>
    <dgm:pt modelId="{85799762-A651-6B4F-9CC9-D4B388EFFA06}" type="sibTrans" cxnId="{365C47CD-7353-0048-BEF1-AAE46660B0C5}">
      <dgm:prSet/>
      <dgm:spPr/>
      <dgm:t>
        <a:bodyPr/>
        <a:lstStyle/>
        <a:p>
          <a:endParaRPr lang="es-ES">
            <a:latin typeface="Arial" panose="020B0604020202020204" pitchFamily="34" charset="0"/>
            <a:cs typeface="Arial" panose="020B0604020202020204" pitchFamily="34" charset="0"/>
          </a:endParaRPr>
        </a:p>
      </dgm:t>
    </dgm:pt>
    <dgm:pt modelId="{4F07B050-161C-DB4C-BAFB-D8BBA5C87748}">
      <dgm:prSet phldrT="[Texto]" custT="1"/>
      <dgm:spPr/>
      <dgm:t>
        <a:bodyPr/>
        <a:lstStyle/>
        <a:p>
          <a:r>
            <a:rPr lang="es-ES" sz="1600" b="1" dirty="0" smtClean="0">
              <a:latin typeface="Arial" panose="020B0604020202020204" pitchFamily="34" charset="0"/>
              <a:cs typeface="Arial" panose="020B0604020202020204" pitchFamily="34" charset="0"/>
            </a:rPr>
            <a:t>26 compromisos a cumplir en 2015</a:t>
          </a:r>
          <a:endParaRPr lang="es-ES" sz="1600" b="1" dirty="0">
            <a:latin typeface="Arial" panose="020B0604020202020204" pitchFamily="34" charset="0"/>
            <a:cs typeface="Arial" panose="020B0604020202020204" pitchFamily="34" charset="0"/>
          </a:endParaRPr>
        </a:p>
      </dgm:t>
    </dgm:pt>
    <dgm:pt modelId="{E3DFD8E7-5DDE-5746-8D2E-E58227DA1D64}" type="parTrans" cxnId="{53320F3F-C456-AC4B-86C3-BAC5C2C00813}">
      <dgm:prSet/>
      <dgm:spPr/>
      <dgm:t>
        <a:bodyPr/>
        <a:lstStyle/>
        <a:p>
          <a:endParaRPr lang="es-ES">
            <a:latin typeface="Arial" panose="020B0604020202020204" pitchFamily="34" charset="0"/>
            <a:cs typeface="Arial" panose="020B0604020202020204" pitchFamily="34" charset="0"/>
          </a:endParaRPr>
        </a:p>
      </dgm:t>
    </dgm:pt>
    <dgm:pt modelId="{203A222F-4C9E-C246-B1B4-F006A4681334}" type="sibTrans" cxnId="{53320F3F-C456-AC4B-86C3-BAC5C2C00813}">
      <dgm:prSet/>
      <dgm:spPr/>
      <dgm:t>
        <a:bodyPr/>
        <a:lstStyle/>
        <a:p>
          <a:endParaRPr lang="es-ES">
            <a:latin typeface="Arial" panose="020B0604020202020204" pitchFamily="34" charset="0"/>
            <a:cs typeface="Arial" panose="020B0604020202020204" pitchFamily="34" charset="0"/>
          </a:endParaRPr>
        </a:p>
      </dgm:t>
    </dgm:pt>
    <dgm:pt modelId="{6EC0E688-97BC-424C-8DE5-FFB25F419A56}">
      <dgm:prSet phldrT="[Texto]" custT="1"/>
      <dgm:spPr/>
      <dgm:t>
        <a:bodyPr/>
        <a:lstStyle/>
        <a:p>
          <a:r>
            <a:rPr lang="es-ES" sz="1500" dirty="0" smtClean="0">
              <a:latin typeface="Arial" panose="020B0604020202020204" pitchFamily="34" charset="0"/>
              <a:cs typeface="Arial" panose="020B0604020202020204" pitchFamily="34" charset="0"/>
            </a:rPr>
            <a:t>8 Gobierno Federal</a:t>
          </a:r>
          <a:endParaRPr lang="es-ES" sz="1500" dirty="0">
            <a:latin typeface="Arial" panose="020B0604020202020204" pitchFamily="34" charset="0"/>
            <a:cs typeface="Arial" panose="020B0604020202020204" pitchFamily="34" charset="0"/>
          </a:endParaRPr>
        </a:p>
      </dgm:t>
    </dgm:pt>
    <dgm:pt modelId="{B6CB2A85-2F70-A241-BD07-03361146D62F}" type="parTrans" cxnId="{B2FE234A-D1B4-A248-A9DC-857CA2816D72}">
      <dgm:prSet/>
      <dgm:spPr/>
      <dgm:t>
        <a:bodyPr/>
        <a:lstStyle/>
        <a:p>
          <a:endParaRPr lang="es-MX">
            <a:latin typeface="Arial" panose="020B0604020202020204" pitchFamily="34" charset="0"/>
            <a:cs typeface="Arial" panose="020B0604020202020204" pitchFamily="34" charset="0"/>
          </a:endParaRPr>
        </a:p>
      </dgm:t>
    </dgm:pt>
    <dgm:pt modelId="{135288CB-C3B3-9E4D-A6F9-A4957B75E868}" type="sibTrans" cxnId="{B2FE234A-D1B4-A248-A9DC-857CA2816D72}">
      <dgm:prSet/>
      <dgm:spPr/>
      <dgm:t>
        <a:bodyPr/>
        <a:lstStyle/>
        <a:p>
          <a:endParaRPr lang="es-MX">
            <a:latin typeface="Arial" panose="020B0604020202020204" pitchFamily="34" charset="0"/>
            <a:cs typeface="Arial" panose="020B0604020202020204" pitchFamily="34" charset="0"/>
          </a:endParaRPr>
        </a:p>
      </dgm:t>
    </dgm:pt>
    <dgm:pt modelId="{7EB9F7BD-192B-F840-823F-83FEA5277B48}" type="pres">
      <dgm:prSet presAssocID="{5430D845-B701-5B4B-BE14-35A18E5603D3}" presName="linearFlow" presStyleCnt="0">
        <dgm:presLayoutVars>
          <dgm:dir/>
          <dgm:resizeHandles val="exact"/>
        </dgm:presLayoutVars>
      </dgm:prSet>
      <dgm:spPr/>
    </dgm:pt>
    <dgm:pt modelId="{DFF20BAD-EE4B-8444-AE00-74A274DAE92A}" type="pres">
      <dgm:prSet presAssocID="{FC7880CF-7FFF-AA41-ADB4-D61FB4E5BC9B}" presName="node" presStyleLbl="node1" presStyleIdx="0" presStyleCnt="4" custLinFactNeighborY="-2784">
        <dgm:presLayoutVars>
          <dgm:bulletEnabled val="1"/>
        </dgm:presLayoutVars>
      </dgm:prSet>
      <dgm:spPr/>
      <dgm:t>
        <a:bodyPr/>
        <a:lstStyle/>
        <a:p>
          <a:endParaRPr lang="es-ES"/>
        </a:p>
      </dgm:t>
    </dgm:pt>
    <dgm:pt modelId="{F463F1C4-D78F-5D4B-81AC-7490B68D6492}" type="pres">
      <dgm:prSet presAssocID="{C3E171ED-A550-764B-BEBD-352CED31DC9E}" presName="spacerL" presStyleCnt="0"/>
      <dgm:spPr/>
    </dgm:pt>
    <dgm:pt modelId="{FBD2E246-6697-374E-A0D5-693419D4D183}" type="pres">
      <dgm:prSet presAssocID="{C3E171ED-A550-764B-BEBD-352CED31DC9E}" presName="sibTrans" presStyleLbl="sibTrans2D1" presStyleIdx="0" presStyleCnt="3"/>
      <dgm:spPr/>
      <dgm:t>
        <a:bodyPr/>
        <a:lstStyle/>
        <a:p>
          <a:endParaRPr lang="es-ES"/>
        </a:p>
      </dgm:t>
    </dgm:pt>
    <dgm:pt modelId="{066573C6-5B80-E146-B6CC-A5E95213F915}" type="pres">
      <dgm:prSet presAssocID="{C3E171ED-A550-764B-BEBD-352CED31DC9E}" presName="spacerR" presStyleCnt="0"/>
      <dgm:spPr/>
    </dgm:pt>
    <dgm:pt modelId="{B4BCFBC9-594D-AA4C-A9DA-A0CD7562BDFF}" type="pres">
      <dgm:prSet presAssocID="{6EC0E688-97BC-424C-8DE5-FFB25F419A56}" presName="node" presStyleLbl="node1" presStyleIdx="1" presStyleCnt="4">
        <dgm:presLayoutVars>
          <dgm:bulletEnabled val="1"/>
        </dgm:presLayoutVars>
      </dgm:prSet>
      <dgm:spPr/>
      <dgm:t>
        <a:bodyPr/>
        <a:lstStyle/>
        <a:p>
          <a:endParaRPr lang="es-MX"/>
        </a:p>
      </dgm:t>
    </dgm:pt>
    <dgm:pt modelId="{AD36D43E-D35C-3140-97BA-999A9CA21D1C}" type="pres">
      <dgm:prSet presAssocID="{135288CB-C3B3-9E4D-A6F9-A4957B75E868}" presName="spacerL" presStyleCnt="0"/>
      <dgm:spPr/>
    </dgm:pt>
    <dgm:pt modelId="{19C95A82-D49E-1744-B363-B4CD3F4B7627}" type="pres">
      <dgm:prSet presAssocID="{135288CB-C3B3-9E4D-A6F9-A4957B75E868}" presName="sibTrans" presStyleLbl="sibTrans2D1" presStyleIdx="1" presStyleCnt="3"/>
      <dgm:spPr/>
      <dgm:t>
        <a:bodyPr/>
        <a:lstStyle/>
        <a:p>
          <a:endParaRPr lang="es-ES"/>
        </a:p>
      </dgm:t>
    </dgm:pt>
    <dgm:pt modelId="{6353C0B2-146E-6141-B930-00F8BC1D823D}" type="pres">
      <dgm:prSet presAssocID="{135288CB-C3B3-9E4D-A6F9-A4957B75E868}" presName="spacerR" presStyleCnt="0"/>
      <dgm:spPr/>
    </dgm:pt>
    <dgm:pt modelId="{36350440-83D9-3446-BE09-5A2B1073C653}" type="pres">
      <dgm:prSet presAssocID="{A65FD7DE-6F70-6B47-803B-526E7C6FBECB}" presName="node" presStyleLbl="node1" presStyleIdx="2" presStyleCnt="4">
        <dgm:presLayoutVars>
          <dgm:bulletEnabled val="1"/>
        </dgm:presLayoutVars>
      </dgm:prSet>
      <dgm:spPr/>
      <dgm:t>
        <a:bodyPr/>
        <a:lstStyle/>
        <a:p>
          <a:endParaRPr lang="es-ES"/>
        </a:p>
      </dgm:t>
    </dgm:pt>
    <dgm:pt modelId="{F5FB3E77-FF8F-D04C-905B-B297ADF0E64D}" type="pres">
      <dgm:prSet presAssocID="{85799762-A651-6B4F-9CC9-D4B388EFFA06}" presName="spacerL" presStyleCnt="0"/>
      <dgm:spPr/>
    </dgm:pt>
    <dgm:pt modelId="{E7901EAB-5A88-EB4F-8871-FB10D5AC1C91}" type="pres">
      <dgm:prSet presAssocID="{85799762-A651-6B4F-9CC9-D4B388EFFA06}" presName="sibTrans" presStyleLbl="sibTrans2D1" presStyleIdx="2" presStyleCnt="3"/>
      <dgm:spPr/>
      <dgm:t>
        <a:bodyPr/>
        <a:lstStyle/>
        <a:p>
          <a:endParaRPr lang="es-ES"/>
        </a:p>
      </dgm:t>
    </dgm:pt>
    <dgm:pt modelId="{308F2001-5A63-B843-A2F8-B133FC1BE5CB}" type="pres">
      <dgm:prSet presAssocID="{85799762-A651-6B4F-9CC9-D4B388EFFA06}" presName="spacerR" presStyleCnt="0"/>
      <dgm:spPr/>
    </dgm:pt>
    <dgm:pt modelId="{51162326-15C3-A542-9751-890DD687F4DB}" type="pres">
      <dgm:prSet presAssocID="{4F07B050-161C-DB4C-BAFB-D8BBA5C87748}" presName="node" presStyleLbl="node1" presStyleIdx="3" presStyleCnt="4" custScaleX="155141" custScaleY="72955" custLinFactNeighborX="1754" custLinFactNeighborY="-1530">
        <dgm:presLayoutVars>
          <dgm:bulletEnabled val="1"/>
        </dgm:presLayoutVars>
      </dgm:prSet>
      <dgm:spPr/>
      <dgm:t>
        <a:bodyPr/>
        <a:lstStyle/>
        <a:p>
          <a:endParaRPr lang="es-ES"/>
        </a:p>
      </dgm:t>
    </dgm:pt>
  </dgm:ptLst>
  <dgm:cxnLst>
    <dgm:cxn modelId="{EC1B93E5-2CAF-440B-8763-2A01C58E9DE1}" type="presOf" srcId="{FC7880CF-7FFF-AA41-ADB4-D61FB4E5BC9B}" destId="{DFF20BAD-EE4B-8444-AE00-74A274DAE92A}" srcOrd="0" destOrd="0" presId="urn:microsoft.com/office/officeart/2005/8/layout/equation1"/>
    <dgm:cxn modelId="{E546F7F5-A485-4023-AE62-6AC1B288F891}" type="presOf" srcId="{5430D845-B701-5B4B-BE14-35A18E5603D3}" destId="{7EB9F7BD-192B-F840-823F-83FEA5277B48}" srcOrd="0" destOrd="0" presId="urn:microsoft.com/office/officeart/2005/8/layout/equation1"/>
    <dgm:cxn modelId="{176A7F6A-6783-45A4-8812-3E21384C883C}" type="presOf" srcId="{4F07B050-161C-DB4C-BAFB-D8BBA5C87748}" destId="{51162326-15C3-A542-9751-890DD687F4DB}" srcOrd="0" destOrd="0" presId="urn:microsoft.com/office/officeart/2005/8/layout/equation1"/>
    <dgm:cxn modelId="{D1EF567F-7BED-44FA-9C56-E75D850933C6}" type="presOf" srcId="{85799762-A651-6B4F-9CC9-D4B388EFFA06}" destId="{E7901EAB-5A88-EB4F-8871-FB10D5AC1C91}" srcOrd="0" destOrd="0" presId="urn:microsoft.com/office/officeart/2005/8/layout/equation1"/>
    <dgm:cxn modelId="{B31006EC-5DF0-4679-8750-7111CAAD45B3}" type="presOf" srcId="{A65FD7DE-6F70-6B47-803B-526E7C6FBECB}" destId="{36350440-83D9-3446-BE09-5A2B1073C653}" srcOrd="0" destOrd="0" presId="urn:microsoft.com/office/officeart/2005/8/layout/equation1"/>
    <dgm:cxn modelId="{E0FB6036-8B3D-49C6-98AB-86FD8FE21DD1}" type="presOf" srcId="{6EC0E688-97BC-424C-8DE5-FFB25F419A56}" destId="{B4BCFBC9-594D-AA4C-A9DA-A0CD7562BDFF}" srcOrd="0" destOrd="0" presId="urn:microsoft.com/office/officeart/2005/8/layout/equation1"/>
    <dgm:cxn modelId="{B2FE234A-D1B4-A248-A9DC-857CA2816D72}" srcId="{5430D845-B701-5B4B-BE14-35A18E5603D3}" destId="{6EC0E688-97BC-424C-8DE5-FFB25F419A56}" srcOrd="1" destOrd="0" parTransId="{B6CB2A85-2F70-A241-BD07-03361146D62F}" sibTransId="{135288CB-C3B3-9E4D-A6F9-A4957B75E868}"/>
    <dgm:cxn modelId="{134B5E72-4DE4-BD4F-B98B-922E79AF7A86}" srcId="{5430D845-B701-5B4B-BE14-35A18E5603D3}" destId="{FC7880CF-7FFF-AA41-ADB4-D61FB4E5BC9B}" srcOrd="0" destOrd="0" parTransId="{40104B36-14D1-CF48-9DC1-F0C99467EC15}" sibTransId="{C3E171ED-A550-764B-BEBD-352CED31DC9E}"/>
    <dgm:cxn modelId="{B20AA9F9-81E9-4C00-889B-DAE4734F51EB}" type="presOf" srcId="{C3E171ED-A550-764B-BEBD-352CED31DC9E}" destId="{FBD2E246-6697-374E-A0D5-693419D4D183}" srcOrd="0" destOrd="0" presId="urn:microsoft.com/office/officeart/2005/8/layout/equation1"/>
    <dgm:cxn modelId="{365C47CD-7353-0048-BEF1-AAE46660B0C5}" srcId="{5430D845-B701-5B4B-BE14-35A18E5603D3}" destId="{A65FD7DE-6F70-6B47-803B-526E7C6FBECB}" srcOrd="2" destOrd="0" parTransId="{B83A1D81-F3F1-B34D-AF13-97E7355873E5}" sibTransId="{85799762-A651-6B4F-9CC9-D4B388EFFA06}"/>
    <dgm:cxn modelId="{53320F3F-C456-AC4B-86C3-BAC5C2C00813}" srcId="{5430D845-B701-5B4B-BE14-35A18E5603D3}" destId="{4F07B050-161C-DB4C-BAFB-D8BBA5C87748}" srcOrd="3" destOrd="0" parTransId="{E3DFD8E7-5DDE-5746-8D2E-E58227DA1D64}" sibTransId="{203A222F-4C9E-C246-B1B4-F006A4681334}"/>
    <dgm:cxn modelId="{FC1EAB2C-EA07-44AE-91E5-64FAF916BC38}" type="presOf" srcId="{135288CB-C3B3-9E4D-A6F9-A4957B75E868}" destId="{19C95A82-D49E-1744-B363-B4CD3F4B7627}" srcOrd="0" destOrd="0" presId="urn:microsoft.com/office/officeart/2005/8/layout/equation1"/>
    <dgm:cxn modelId="{0687CD06-CB25-488F-90B2-DB4499244B1F}" type="presParOf" srcId="{7EB9F7BD-192B-F840-823F-83FEA5277B48}" destId="{DFF20BAD-EE4B-8444-AE00-74A274DAE92A}" srcOrd="0" destOrd="0" presId="urn:microsoft.com/office/officeart/2005/8/layout/equation1"/>
    <dgm:cxn modelId="{4FF3E7E7-3AC4-4814-8855-5DC3D99A003B}" type="presParOf" srcId="{7EB9F7BD-192B-F840-823F-83FEA5277B48}" destId="{F463F1C4-D78F-5D4B-81AC-7490B68D6492}" srcOrd="1" destOrd="0" presId="urn:microsoft.com/office/officeart/2005/8/layout/equation1"/>
    <dgm:cxn modelId="{7F92D128-7609-4A97-BFEE-EC98CCA4540B}" type="presParOf" srcId="{7EB9F7BD-192B-F840-823F-83FEA5277B48}" destId="{FBD2E246-6697-374E-A0D5-693419D4D183}" srcOrd="2" destOrd="0" presId="urn:microsoft.com/office/officeart/2005/8/layout/equation1"/>
    <dgm:cxn modelId="{11246CFF-BA80-43F3-8845-523EB318431F}" type="presParOf" srcId="{7EB9F7BD-192B-F840-823F-83FEA5277B48}" destId="{066573C6-5B80-E146-B6CC-A5E95213F915}" srcOrd="3" destOrd="0" presId="urn:microsoft.com/office/officeart/2005/8/layout/equation1"/>
    <dgm:cxn modelId="{315BF0B8-373E-4D07-B72D-A7CD390CF143}" type="presParOf" srcId="{7EB9F7BD-192B-F840-823F-83FEA5277B48}" destId="{B4BCFBC9-594D-AA4C-A9DA-A0CD7562BDFF}" srcOrd="4" destOrd="0" presId="urn:microsoft.com/office/officeart/2005/8/layout/equation1"/>
    <dgm:cxn modelId="{D8D3BCD4-43C9-4F0F-84C2-EC4EF389C399}" type="presParOf" srcId="{7EB9F7BD-192B-F840-823F-83FEA5277B48}" destId="{AD36D43E-D35C-3140-97BA-999A9CA21D1C}" srcOrd="5" destOrd="0" presId="urn:microsoft.com/office/officeart/2005/8/layout/equation1"/>
    <dgm:cxn modelId="{B659E4DC-6B72-4EF1-9F2C-FAA1853882E5}" type="presParOf" srcId="{7EB9F7BD-192B-F840-823F-83FEA5277B48}" destId="{19C95A82-D49E-1744-B363-B4CD3F4B7627}" srcOrd="6" destOrd="0" presId="urn:microsoft.com/office/officeart/2005/8/layout/equation1"/>
    <dgm:cxn modelId="{0B507CFB-2BA5-4259-BCDD-FD7BBD6C533C}" type="presParOf" srcId="{7EB9F7BD-192B-F840-823F-83FEA5277B48}" destId="{6353C0B2-146E-6141-B930-00F8BC1D823D}" srcOrd="7" destOrd="0" presId="urn:microsoft.com/office/officeart/2005/8/layout/equation1"/>
    <dgm:cxn modelId="{5D69A0C3-AE94-4246-8A79-B254B7D10F28}" type="presParOf" srcId="{7EB9F7BD-192B-F840-823F-83FEA5277B48}" destId="{36350440-83D9-3446-BE09-5A2B1073C653}" srcOrd="8" destOrd="0" presId="urn:microsoft.com/office/officeart/2005/8/layout/equation1"/>
    <dgm:cxn modelId="{7CDE589B-34FB-4C4C-B9D9-676F38414A2C}" type="presParOf" srcId="{7EB9F7BD-192B-F840-823F-83FEA5277B48}" destId="{F5FB3E77-FF8F-D04C-905B-B297ADF0E64D}" srcOrd="9" destOrd="0" presId="urn:microsoft.com/office/officeart/2005/8/layout/equation1"/>
    <dgm:cxn modelId="{263C80EE-A134-4A2B-8EF3-BC4AE329B472}" type="presParOf" srcId="{7EB9F7BD-192B-F840-823F-83FEA5277B48}" destId="{E7901EAB-5A88-EB4F-8871-FB10D5AC1C91}" srcOrd="10" destOrd="0" presId="urn:microsoft.com/office/officeart/2005/8/layout/equation1"/>
    <dgm:cxn modelId="{3D7D624D-2050-4E4F-8328-74F93C87FF80}" type="presParOf" srcId="{7EB9F7BD-192B-F840-823F-83FEA5277B48}" destId="{308F2001-5A63-B843-A2F8-B133FC1BE5CB}" srcOrd="11" destOrd="0" presId="urn:microsoft.com/office/officeart/2005/8/layout/equation1"/>
    <dgm:cxn modelId="{66DD2E21-2A5C-48B3-A990-09595FD33613}" type="presParOf" srcId="{7EB9F7BD-192B-F840-823F-83FEA5277B48}" destId="{51162326-15C3-A542-9751-890DD687F4DB}" srcOrd="12" destOrd="0" presId="urn:microsoft.com/office/officeart/2005/8/layout/equation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61146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02_s_bnr_s_txt.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userDrawn="1"/>
        </p:nvSpPr>
        <p:spPr>
          <a:xfrm>
            <a:off x="7650030" y="465480"/>
            <a:ext cx="1352704" cy="276999"/>
          </a:xfrm>
          <a:prstGeom prst="rect">
            <a:avLst/>
          </a:prstGeom>
          <a:noFill/>
        </p:spPr>
        <p:txBody>
          <a:bodyPr wrap="square" rtlCol="0">
            <a:spAutoFit/>
          </a:bodyPr>
          <a:lstStyle/>
          <a:p>
            <a:r>
              <a:rPr lang="en-US" sz="1200" dirty="0" smtClean="0">
                <a:solidFill>
                  <a:srgbClr val="0E6C4F"/>
                </a:solidFill>
              </a:rPr>
              <a:t>ESTADOS</a:t>
            </a:r>
            <a:endParaRPr lang="en-US" sz="1200" dirty="0">
              <a:solidFill>
                <a:srgbClr val="0E6C4F"/>
              </a:solidFill>
            </a:endParaRPr>
          </a:p>
        </p:txBody>
      </p:sp>
      <p:pic>
        <p:nvPicPr>
          <p:cNvPr id="5" name="Picture 4" descr="logo_ifai.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389486" y="475816"/>
            <a:ext cx="419345" cy="245841"/>
          </a:xfrm>
          <a:prstGeom prst="rect">
            <a:avLst/>
          </a:prstGeom>
        </p:spPr>
      </p:pic>
      <p:sp>
        <p:nvSpPr>
          <p:cNvPr id="6" name="TextBox 5"/>
          <p:cNvSpPr txBox="1"/>
          <p:nvPr userDrawn="1"/>
        </p:nvSpPr>
        <p:spPr>
          <a:xfrm>
            <a:off x="6778309" y="378531"/>
            <a:ext cx="330958" cy="400110"/>
          </a:xfrm>
          <a:prstGeom prst="rect">
            <a:avLst/>
          </a:prstGeom>
          <a:noFill/>
        </p:spPr>
        <p:txBody>
          <a:bodyPr wrap="square" rtlCol="0">
            <a:spAutoFit/>
          </a:bodyPr>
          <a:lstStyle/>
          <a:p>
            <a:r>
              <a:rPr lang="en-US" sz="2000" dirty="0" smtClean="0">
                <a:solidFill>
                  <a:srgbClr val="610E6B"/>
                </a:solidFill>
              </a:rPr>
              <a:t>+</a:t>
            </a:r>
            <a:endParaRPr lang="en-US" sz="2000" dirty="0">
              <a:solidFill>
                <a:srgbClr val="610E6B"/>
              </a:solidFill>
            </a:endParaRPr>
          </a:p>
        </p:txBody>
      </p:sp>
      <p:pic>
        <p:nvPicPr>
          <p:cNvPr id="8" name="Picture 7" descr="url.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03176" y="431852"/>
            <a:ext cx="481187" cy="360426"/>
          </a:xfrm>
          <a:prstGeom prst="rect">
            <a:avLst/>
          </a:prstGeom>
        </p:spPr>
      </p:pic>
      <p:sp>
        <p:nvSpPr>
          <p:cNvPr id="9" name="TextBox 8"/>
          <p:cNvSpPr txBox="1"/>
          <p:nvPr userDrawn="1"/>
        </p:nvSpPr>
        <p:spPr>
          <a:xfrm>
            <a:off x="7441910" y="378531"/>
            <a:ext cx="330958" cy="400110"/>
          </a:xfrm>
          <a:prstGeom prst="rect">
            <a:avLst/>
          </a:prstGeom>
          <a:noFill/>
        </p:spPr>
        <p:txBody>
          <a:bodyPr wrap="square" rtlCol="0">
            <a:spAutoFit/>
          </a:bodyPr>
          <a:lstStyle/>
          <a:p>
            <a:r>
              <a:rPr lang="en-US" sz="2000" dirty="0" smtClean="0">
                <a:solidFill>
                  <a:srgbClr val="610E6B"/>
                </a:solidFill>
              </a:rPr>
              <a:t>+</a:t>
            </a:r>
            <a:endParaRPr lang="en-US" sz="2000" dirty="0">
              <a:solidFill>
                <a:srgbClr val="610E6B"/>
              </a:solidFill>
            </a:endParaRPr>
          </a:p>
        </p:txBody>
      </p:sp>
      <p:sp>
        <p:nvSpPr>
          <p:cNvPr id="10" name="TextBox 9"/>
          <p:cNvSpPr txBox="1"/>
          <p:nvPr userDrawn="1"/>
        </p:nvSpPr>
        <p:spPr>
          <a:xfrm>
            <a:off x="6389486" y="812021"/>
            <a:ext cx="1893154" cy="369332"/>
          </a:xfrm>
          <a:prstGeom prst="rect">
            <a:avLst/>
          </a:prstGeom>
          <a:noFill/>
        </p:spPr>
        <p:txBody>
          <a:bodyPr wrap="none" rtlCol="0">
            <a:spAutoFit/>
          </a:bodyPr>
          <a:lstStyle/>
          <a:p>
            <a:r>
              <a:rPr lang="en-US" i="1" dirty="0" smtClean="0">
                <a:solidFill>
                  <a:srgbClr val="610E6B"/>
                </a:solidFill>
              </a:rPr>
              <a:t>#</a:t>
            </a:r>
            <a:r>
              <a:rPr lang="en-US" i="1" dirty="0" err="1" smtClean="0">
                <a:solidFill>
                  <a:srgbClr val="610E6B"/>
                </a:solidFill>
              </a:rPr>
              <a:t>CoCreaciónLocal</a:t>
            </a:r>
            <a:endParaRPr lang="en-US" b="1" i="1" dirty="0">
              <a:solidFill>
                <a:srgbClr val="610E6B"/>
              </a:solidFill>
            </a:endParaRPr>
          </a:p>
        </p:txBody>
      </p:sp>
    </p:spTree>
    <p:extLst>
      <p:ext uri="{BB962C8B-B14F-4D97-AF65-F5344CB8AC3E}">
        <p14:creationId xmlns:p14="http://schemas.microsoft.com/office/powerpoint/2010/main" val="1641651204"/>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6.xml"/><Relationship Id="rId13" Type="http://schemas.openxmlformats.org/officeDocument/2006/relationships/diagramLayout" Target="../diagrams/layout7.xml"/><Relationship Id="rId3" Type="http://schemas.openxmlformats.org/officeDocument/2006/relationships/diagramLayout" Target="../diagrams/layout5.xml"/><Relationship Id="rId7" Type="http://schemas.openxmlformats.org/officeDocument/2006/relationships/diagramData" Target="../diagrams/data6.xml"/><Relationship Id="rId12" Type="http://schemas.openxmlformats.org/officeDocument/2006/relationships/diagramData" Target="../diagrams/data7.xml"/><Relationship Id="rId2" Type="http://schemas.openxmlformats.org/officeDocument/2006/relationships/diagramData" Target="../diagrams/data5.xml"/><Relationship Id="rId16" Type="http://schemas.microsoft.com/office/2007/relationships/diagramDrawing" Target="../diagrams/drawing7.xml"/><Relationship Id="rId1" Type="http://schemas.openxmlformats.org/officeDocument/2006/relationships/slideLayout" Target="../slideLayouts/slideLayout1.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5" Type="http://schemas.openxmlformats.org/officeDocument/2006/relationships/diagramColors" Target="../diagrams/colors7.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 Id="rId1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2" Type="http://schemas.openxmlformats.org/officeDocument/2006/relationships/hyperlink" Target="http://tablero.gobabiertomx.org"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1.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3368632" y="1123470"/>
            <a:ext cx="1668455" cy="531823"/>
          </a:xfrm>
          <a:prstGeom prst="rect">
            <a:avLst/>
          </a:prstGeom>
          <a:noFill/>
        </p:spPr>
        <p:txBody>
          <a:bodyPr wrap="square" rtlCol="0">
            <a:spAutoFit/>
          </a:bodyPr>
          <a:lstStyle/>
          <a:p>
            <a:r>
              <a:rPr lang="en-US" sz="2800" dirty="0" smtClean="0">
                <a:solidFill>
                  <a:srgbClr val="0E6C4F"/>
                </a:solidFill>
              </a:rPr>
              <a:t>ESTADOS</a:t>
            </a:r>
            <a:endParaRPr lang="en-US" sz="2800" dirty="0">
              <a:solidFill>
                <a:srgbClr val="0E6C4F"/>
              </a:solidFill>
            </a:endParaRPr>
          </a:p>
        </p:txBody>
      </p:sp>
      <p:sp>
        <p:nvSpPr>
          <p:cNvPr id="8" name="TextBox 7"/>
          <p:cNvSpPr txBox="1"/>
          <p:nvPr/>
        </p:nvSpPr>
        <p:spPr>
          <a:xfrm>
            <a:off x="1653695" y="2559935"/>
            <a:ext cx="2081845" cy="400110"/>
          </a:xfrm>
          <a:prstGeom prst="rect">
            <a:avLst/>
          </a:prstGeom>
          <a:noFill/>
        </p:spPr>
        <p:txBody>
          <a:bodyPr wrap="none" rtlCol="0">
            <a:spAutoFit/>
          </a:bodyPr>
          <a:lstStyle/>
          <a:p>
            <a:r>
              <a:rPr lang="en-US" sz="2000" i="1" dirty="0" smtClean="0">
                <a:solidFill>
                  <a:srgbClr val="0E7152"/>
                </a:solidFill>
              </a:rPr>
              <a:t>#</a:t>
            </a:r>
            <a:r>
              <a:rPr lang="en-US" sz="2000" i="1" dirty="0" err="1" smtClean="0">
                <a:solidFill>
                  <a:srgbClr val="0E7152"/>
                </a:solidFill>
              </a:rPr>
              <a:t>CoCreaciónLocal</a:t>
            </a:r>
            <a:endParaRPr lang="en-US" sz="2000" b="1" i="1" dirty="0">
              <a:solidFill>
                <a:srgbClr val="0E7152"/>
              </a:solidFill>
            </a:endParaRPr>
          </a:p>
        </p:txBody>
      </p:sp>
      <p:sp>
        <p:nvSpPr>
          <p:cNvPr id="11" name="TextBox 10"/>
          <p:cNvSpPr txBox="1"/>
          <p:nvPr/>
        </p:nvSpPr>
        <p:spPr>
          <a:xfrm>
            <a:off x="3079790" y="1040182"/>
            <a:ext cx="408210" cy="630942"/>
          </a:xfrm>
          <a:prstGeom prst="rect">
            <a:avLst/>
          </a:prstGeom>
          <a:noFill/>
        </p:spPr>
        <p:txBody>
          <a:bodyPr wrap="none" rtlCol="0">
            <a:spAutoFit/>
          </a:bodyPr>
          <a:lstStyle/>
          <a:p>
            <a:r>
              <a:rPr lang="en-US" sz="3500" dirty="0" smtClean="0">
                <a:solidFill>
                  <a:srgbClr val="610E6B"/>
                </a:solidFill>
              </a:rPr>
              <a:t>+</a:t>
            </a:r>
            <a:endParaRPr lang="en-US" sz="3500" dirty="0">
              <a:solidFill>
                <a:srgbClr val="610E6B"/>
              </a:solidFill>
            </a:endParaRPr>
          </a:p>
        </p:txBody>
      </p:sp>
      <p:pic>
        <p:nvPicPr>
          <p:cNvPr id="12" name="Picture 11" descr="logo_ifai.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695" y="1208728"/>
            <a:ext cx="743972" cy="436154"/>
          </a:xfrm>
          <a:prstGeom prst="rect">
            <a:avLst/>
          </a:prstGeom>
        </p:spPr>
      </p:pic>
      <p:sp>
        <p:nvSpPr>
          <p:cNvPr id="13" name="TextBox 12"/>
          <p:cNvSpPr txBox="1"/>
          <p:nvPr/>
        </p:nvSpPr>
        <p:spPr>
          <a:xfrm>
            <a:off x="1913947" y="1040182"/>
            <a:ext cx="408210" cy="630942"/>
          </a:xfrm>
          <a:prstGeom prst="rect">
            <a:avLst/>
          </a:prstGeom>
          <a:noFill/>
        </p:spPr>
        <p:txBody>
          <a:bodyPr wrap="none" rtlCol="0">
            <a:spAutoFit/>
          </a:bodyPr>
          <a:lstStyle/>
          <a:p>
            <a:r>
              <a:rPr lang="en-US" sz="3500" dirty="0" smtClean="0">
                <a:solidFill>
                  <a:srgbClr val="610E6B"/>
                </a:solidFill>
              </a:rPr>
              <a:t>+</a:t>
            </a:r>
            <a:endParaRPr lang="en-US" sz="3500" dirty="0">
              <a:solidFill>
                <a:srgbClr val="610E6B"/>
              </a:solidFill>
            </a:endParaRPr>
          </a:p>
        </p:txBody>
      </p:sp>
      <p:pic>
        <p:nvPicPr>
          <p:cNvPr id="15" name="Picture 14" descr="url.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1928" y="1119828"/>
            <a:ext cx="797862" cy="597626"/>
          </a:xfrm>
          <a:prstGeom prst="rect">
            <a:avLst/>
          </a:prstGeom>
        </p:spPr>
      </p:pic>
      <p:sp>
        <p:nvSpPr>
          <p:cNvPr id="16" name="3 Título"/>
          <p:cNvSpPr txBox="1">
            <a:spLocks/>
          </p:cNvSpPr>
          <p:nvPr/>
        </p:nvSpPr>
        <p:spPr>
          <a:xfrm>
            <a:off x="708339" y="3640016"/>
            <a:ext cx="4117126" cy="1880315"/>
          </a:xfrm>
          <a:prstGeom prst="rect">
            <a:avLst/>
          </a:prstGeom>
        </p:spPr>
        <p:txBody>
          <a:bodyPr/>
          <a:lstStyle>
            <a:lvl1pPr algn="l" defTabSz="914400" rtl="0" eaLnBrk="1" latinLnBrk="0" hangingPunct="1">
              <a:spcBef>
                <a:spcPct val="0"/>
              </a:spcBef>
              <a:buNone/>
              <a:defRPr sz="3600" b="1" kern="1200">
                <a:solidFill>
                  <a:schemeClr val="tx1"/>
                </a:solidFill>
                <a:latin typeface="Trebuchet MS" pitchFamily="34" charset="0"/>
                <a:ea typeface="+mj-ea"/>
                <a:cs typeface="+mj-cs"/>
              </a:defRPr>
            </a:lvl1pPr>
          </a:lstStyle>
          <a:p>
            <a:r>
              <a:rPr lang="es-MX" sz="3500" dirty="0" smtClean="0">
                <a:solidFill>
                  <a:schemeClr val="bg1"/>
                </a:solidFill>
                <a:latin typeface="Arial" panose="020B0604020202020204" pitchFamily="34" charset="0"/>
                <a:cs typeface="Arial" panose="020B0604020202020204" pitchFamily="34" charset="0"/>
              </a:rPr>
              <a:t>Gobierno Abierto desde la Sociedad Civil (DGVSC y</a:t>
            </a:r>
          </a:p>
          <a:p>
            <a:r>
              <a:rPr lang="es-MX" sz="3500" dirty="0" smtClean="0">
                <a:solidFill>
                  <a:schemeClr val="bg1"/>
                </a:solidFill>
                <a:latin typeface="Arial" panose="020B0604020202020204" pitchFamily="34" charset="0"/>
                <a:cs typeface="Arial" panose="020B0604020202020204" pitchFamily="34" charset="0"/>
              </a:rPr>
              <a:t>Transparencia</a:t>
            </a:r>
          </a:p>
          <a:p>
            <a:r>
              <a:rPr lang="es-MX" sz="3500" dirty="0" smtClean="0">
                <a:solidFill>
                  <a:schemeClr val="bg1"/>
                </a:solidFill>
                <a:latin typeface="Arial" panose="020B0604020202020204" pitchFamily="34" charset="0"/>
                <a:cs typeface="Arial" panose="020B0604020202020204" pitchFamily="34" charset="0"/>
              </a:rPr>
              <a:t>Mexicana)</a:t>
            </a:r>
            <a:endParaRPr lang="es-MX" sz="3500" dirty="0" smtClean="0">
              <a:solidFill>
                <a:schemeClr val="bg1"/>
              </a:solidFill>
              <a:latin typeface="Helvetica" panose="020B0604020202030204" pitchFamily="34" charset="0"/>
            </a:endParaRPr>
          </a:p>
        </p:txBody>
      </p:sp>
      <p:sp>
        <p:nvSpPr>
          <p:cNvPr id="14" name="TextBox 6"/>
          <p:cNvSpPr txBox="1"/>
          <p:nvPr/>
        </p:nvSpPr>
        <p:spPr>
          <a:xfrm>
            <a:off x="1218863" y="1913604"/>
            <a:ext cx="2839239" cy="584776"/>
          </a:xfrm>
          <a:prstGeom prst="rect">
            <a:avLst/>
          </a:prstGeom>
          <a:noFill/>
        </p:spPr>
        <p:txBody>
          <a:bodyPr wrap="none" rtlCol="0">
            <a:spAutoFit/>
          </a:bodyPr>
          <a:lstStyle/>
          <a:p>
            <a:pPr algn="ctr"/>
            <a:r>
              <a:rPr lang="en-US" sz="1600" dirty="0" smtClean="0">
                <a:solidFill>
                  <a:srgbClr val="0E7152"/>
                </a:solidFill>
              </a:rPr>
              <a:t>GOBIERNO ABIERTO</a:t>
            </a:r>
          </a:p>
          <a:p>
            <a:pPr algn="ctr"/>
            <a:r>
              <a:rPr lang="en-US" sz="1600" b="1" dirty="0" smtClean="0">
                <a:solidFill>
                  <a:srgbClr val="0E7152"/>
                </a:solidFill>
              </a:rPr>
              <a:t>CO CREACIÓN DESDE LO LOCAL</a:t>
            </a:r>
            <a:endParaRPr lang="en-US" sz="1600" b="1" dirty="0">
              <a:solidFill>
                <a:srgbClr val="0E7152"/>
              </a:solidFill>
            </a:endParaRPr>
          </a:p>
        </p:txBody>
      </p:sp>
    </p:spTree>
    <p:extLst>
      <p:ext uri="{BB962C8B-B14F-4D97-AF65-F5344CB8AC3E}">
        <p14:creationId xmlns:p14="http://schemas.microsoft.com/office/powerpoint/2010/main" val="1752634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 Título"/>
          <p:cNvSpPr txBox="1">
            <a:spLocks/>
          </p:cNvSpPr>
          <p:nvPr/>
        </p:nvSpPr>
        <p:spPr>
          <a:xfrm>
            <a:off x="603738" y="2100389"/>
            <a:ext cx="7772400" cy="3257057"/>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2000" b="1" dirty="0" smtClean="0">
                <a:solidFill>
                  <a:schemeClr val="tx1">
                    <a:lumMod val="65000"/>
                    <a:lumOff val="35000"/>
                  </a:schemeClr>
                </a:solidFill>
                <a:latin typeface="Arial" pitchFamily="34" charset="0"/>
                <a:ea typeface="+mn-ea"/>
                <a:cs typeface="Arial" pitchFamily="34" charset="0"/>
              </a:rPr>
              <a:t>Mesa de Diálogo </a:t>
            </a:r>
            <a:endParaRPr lang="es-ES" sz="2000" b="1" dirty="0">
              <a:solidFill>
                <a:srgbClr val="0E7152"/>
              </a:solidFill>
              <a:latin typeface="Arial" pitchFamily="34" charset="0"/>
              <a:ea typeface="+mn-ea"/>
              <a:cs typeface="Arial" pitchFamily="34" charset="0"/>
            </a:endParaRPr>
          </a:p>
          <a:p>
            <a:pPr algn="just"/>
            <a:r>
              <a:rPr lang="es-ES" sz="2000" dirty="0" smtClean="0">
                <a:latin typeface="Arial" pitchFamily="34" charset="0"/>
                <a:cs typeface="Arial" pitchFamily="34" charset="0"/>
              </a:rPr>
              <a:t/>
            </a:r>
            <a:br>
              <a:rPr lang="es-ES" sz="2000" dirty="0" smtClean="0">
                <a:latin typeface="Arial" pitchFamily="34" charset="0"/>
                <a:cs typeface="Arial" pitchFamily="34" charset="0"/>
              </a:rPr>
            </a:br>
            <a:r>
              <a:rPr lang="es-ES" sz="2000" dirty="0" smtClean="0">
                <a:solidFill>
                  <a:schemeClr val="tx1">
                    <a:lumMod val="65000"/>
                    <a:lumOff val="35000"/>
                  </a:schemeClr>
                </a:solidFill>
                <a:latin typeface="Arial" pitchFamily="34" charset="0"/>
                <a:cs typeface="Arial" pitchFamily="34" charset="0"/>
              </a:rPr>
              <a:t>Es un mecanismo de participación donde ciudadanía y gobierno se sientan en igualdad de condiciones, con análisis previos y propuestas concretas, para buscar soluciones, para mejorar la calidad y/o la operación de las políticas públicas.</a:t>
            </a:r>
          </a:p>
          <a:p>
            <a:pPr algn="just"/>
            <a:endParaRPr lang="es-ES" sz="2000" dirty="0">
              <a:solidFill>
                <a:schemeClr val="tx1">
                  <a:lumMod val="65000"/>
                  <a:lumOff val="35000"/>
                </a:schemeClr>
              </a:solidFill>
              <a:latin typeface="Arial" pitchFamily="34" charset="0"/>
              <a:cs typeface="Arial" pitchFamily="34" charset="0"/>
            </a:endParaRPr>
          </a:p>
          <a:p>
            <a:pPr algn="just"/>
            <a:r>
              <a:rPr lang="es-ES" sz="2000" dirty="0" smtClean="0">
                <a:solidFill>
                  <a:schemeClr val="tx1">
                    <a:lumMod val="65000"/>
                    <a:lumOff val="35000"/>
                  </a:schemeClr>
                </a:solidFill>
                <a:latin typeface="Arial" pitchFamily="34" charset="0"/>
                <a:cs typeface="Arial" pitchFamily="34" charset="0"/>
              </a:rPr>
              <a:t>La iniciativa se plantea como un ejemplo práctico de Gobierno Abierto, en el que participarán actores del Secretariado Tripartita: </a:t>
            </a:r>
            <a:r>
              <a:rPr lang="es-ES" sz="2000" b="1" dirty="0" smtClean="0">
                <a:solidFill>
                  <a:schemeClr val="tx1">
                    <a:lumMod val="65000"/>
                    <a:lumOff val="35000"/>
                  </a:schemeClr>
                </a:solidFill>
                <a:latin typeface="Arial" pitchFamily="34" charset="0"/>
                <a:cs typeface="Arial" pitchFamily="34" charset="0"/>
              </a:rPr>
              <a:t>OSC + gobierno + IFAI </a:t>
            </a:r>
            <a:endParaRPr lang="es-ES" sz="2000" b="1" dirty="0">
              <a:solidFill>
                <a:schemeClr val="tx1">
                  <a:lumMod val="65000"/>
                  <a:lumOff val="35000"/>
                </a:schemeClr>
              </a:solidFill>
              <a:latin typeface="Arial" pitchFamily="34" charset="0"/>
              <a:cs typeface="Arial" pitchFamily="34" charset="0"/>
            </a:endParaRPr>
          </a:p>
        </p:txBody>
      </p:sp>
      <p:sp>
        <p:nvSpPr>
          <p:cNvPr id="14" name="13 CuadroTexto"/>
          <p:cNvSpPr txBox="1"/>
          <p:nvPr/>
        </p:nvSpPr>
        <p:spPr>
          <a:xfrm>
            <a:off x="785533" y="1415408"/>
            <a:ext cx="6083342" cy="400110"/>
          </a:xfrm>
          <a:prstGeom prst="rect">
            <a:avLst/>
          </a:prstGeom>
          <a:noFill/>
        </p:spPr>
        <p:txBody>
          <a:bodyPr wrap="square" rtlCol="0">
            <a:spAutoFit/>
          </a:bodyPr>
          <a:lstStyle/>
          <a:p>
            <a:r>
              <a:rPr lang="es-MX" sz="2000" b="1" dirty="0">
                <a:solidFill>
                  <a:srgbClr val="610E6B"/>
                </a:solidFill>
                <a:latin typeface="Arial" panose="020B0604020202020204" pitchFamily="34" charset="0"/>
                <a:cs typeface="Arial" panose="020B0604020202020204" pitchFamily="34" charset="0"/>
              </a:rPr>
              <a:t>Mecanismos de </a:t>
            </a:r>
            <a:r>
              <a:rPr lang="es-MX" sz="2000" b="1" dirty="0" smtClean="0">
                <a:solidFill>
                  <a:srgbClr val="610E6B"/>
                </a:solidFill>
                <a:latin typeface="Arial" panose="020B0604020202020204" pitchFamily="34" charset="0"/>
                <a:cs typeface="Arial" panose="020B0604020202020204" pitchFamily="34" charset="0"/>
              </a:rPr>
              <a:t>Diálogo Sociedad</a:t>
            </a:r>
            <a:r>
              <a:rPr lang="es-MX" sz="2000" b="1" dirty="0">
                <a:solidFill>
                  <a:srgbClr val="610E6B"/>
                </a:solidFill>
                <a:latin typeface="Arial" panose="020B0604020202020204" pitchFamily="34" charset="0"/>
                <a:cs typeface="Arial" panose="020B0604020202020204" pitchFamily="34" charset="0"/>
              </a:rPr>
              <a:t>-Gobierno</a:t>
            </a:r>
          </a:p>
        </p:txBody>
      </p:sp>
    </p:spTree>
    <p:extLst>
      <p:ext uri="{BB962C8B-B14F-4D97-AF65-F5344CB8AC3E}">
        <p14:creationId xmlns:p14="http://schemas.microsoft.com/office/powerpoint/2010/main" val="20088700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12 Diagrama"/>
          <p:cNvGraphicFramePr/>
          <p:nvPr>
            <p:extLst>
              <p:ext uri="{D42A27DB-BD31-4B8C-83A1-F6EECF244321}">
                <p14:modId xmlns:p14="http://schemas.microsoft.com/office/powerpoint/2010/main" val="2794502305"/>
              </p:ext>
            </p:extLst>
          </p:nvPr>
        </p:nvGraphicFramePr>
        <p:xfrm>
          <a:off x="277360" y="1260691"/>
          <a:ext cx="8496233" cy="54715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13 Rectángulo"/>
          <p:cNvSpPr/>
          <p:nvPr/>
        </p:nvSpPr>
        <p:spPr>
          <a:xfrm>
            <a:off x="1122868" y="848478"/>
            <a:ext cx="4950296" cy="584776"/>
          </a:xfrm>
          <a:prstGeom prst="rect">
            <a:avLst/>
          </a:prstGeom>
        </p:spPr>
        <p:txBody>
          <a:bodyPr wrap="square">
            <a:spAutoFit/>
          </a:bodyPr>
          <a:lstStyle/>
          <a:p>
            <a:r>
              <a:rPr lang="es-ES" sz="1600" b="1" dirty="0" smtClean="0">
                <a:solidFill>
                  <a:srgbClr val="610E6B"/>
                </a:solidFill>
                <a:latin typeface="Arial" pitchFamily="34" charset="0"/>
                <a:cs typeface="Arial" pitchFamily="34" charset="0"/>
              </a:rPr>
              <a:t>Proceso de realización de las mesas</a:t>
            </a:r>
            <a:r>
              <a:rPr lang="es-ES" sz="1600" b="1" dirty="0">
                <a:solidFill>
                  <a:srgbClr val="610E6B"/>
                </a:solidFill>
                <a:latin typeface="Arial" pitchFamily="34" charset="0"/>
                <a:cs typeface="Arial" pitchFamily="34" charset="0"/>
              </a:rPr>
              <a:t/>
            </a:r>
            <a:br>
              <a:rPr lang="es-ES" sz="1600" b="1" dirty="0">
                <a:solidFill>
                  <a:srgbClr val="610E6B"/>
                </a:solidFill>
                <a:latin typeface="Arial" pitchFamily="34" charset="0"/>
                <a:cs typeface="Arial" pitchFamily="34" charset="0"/>
              </a:rPr>
            </a:br>
            <a:endParaRPr lang="es-MX" sz="1600" dirty="0">
              <a:solidFill>
                <a:srgbClr val="610E6B"/>
              </a:solidFill>
            </a:endParaRPr>
          </a:p>
        </p:txBody>
      </p:sp>
    </p:spTree>
    <p:extLst>
      <p:ext uri="{BB962C8B-B14F-4D97-AF65-F5344CB8AC3E}">
        <p14:creationId xmlns:p14="http://schemas.microsoft.com/office/powerpoint/2010/main" val="9010050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645906" y="1877534"/>
            <a:ext cx="7838497" cy="4093428"/>
          </a:xfrm>
          <a:prstGeom prst="rect">
            <a:avLst/>
          </a:prstGeom>
        </p:spPr>
        <p:txBody>
          <a:bodyPr wrap="square">
            <a:spAutoFit/>
          </a:bodyPr>
          <a:lstStyle/>
          <a:p>
            <a:pPr algn="just"/>
            <a:endParaRPr lang="es-ES" sz="2000" dirty="0" smtClean="0">
              <a:solidFill>
                <a:schemeClr val="tx1">
                  <a:lumMod val="65000"/>
                  <a:lumOff val="35000"/>
                </a:schemeClr>
              </a:solidFill>
              <a:latin typeface="Arial" pitchFamily="34" charset="0"/>
              <a:cs typeface="Arial" pitchFamily="34" charset="0"/>
            </a:endParaRPr>
          </a:p>
          <a:p>
            <a:pPr marL="285750" indent="-285750" algn="just">
              <a:buFont typeface="Wingdings" pitchFamily="2" charset="2"/>
              <a:buChar char="Ø"/>
            </a:pPr>
            <a:r>
              <a:rPr lang="es-ES" sz="2000" dirty="0" smtClean="0">
                <a:solidFill>
                  <a:schemeClr val="tx1">
                    <a:lumMod val="65000"/>
                    <a:lumOff val="35000"/>
                  </a:schemeClr>
                </a:solidFill>
                <a:latin typeface="Arial" pitchFamily="34" charset="0"/>
                <a:cs typeface="Arial" pitchFamily="34" charset="0"/>
              </a:rPr>
              <a:t>Establecer proyectos conjuntos de colaboración para el desarrollo institucional y construir una agenda común de trabajo. </a:t>
            </a:r>
          </a:p>
          <a:p>
            <a:pPr marL="285750" indent="-285750" algn="just">
              <a:buFont typeface="Wingdings" pitchFamily="2" charset="2"/>
              <a:buChar char="Ø"/>
            </a:pPr>
            <a:endParaRPr lang="es-ES" sz="2000" dirty="0" smtClean="0">
              <a:solidFill>
                <a:schemeClr val="tx1">
                  <a:lumMod val="65000"/>
                  <a:lumOff val="35000"/>
                </a:schemeClr>
              </a:solidFill>
              <a:latin typeface="Arial" pitchFamily="34" charset="0"/>
              <a:cs typeface="Arial" pitchFamily="34" charset="0"/>
            </a:endParaRPr>
          </a:p>
          <a:p>
            <a:pPr marL="285750" indent="-285750" algn="just">
              <a:buFont typeface="Wingdings" pitchFamily="2" charset="2"/>
              <a:buChar char="Ø"/>
            </a:pPr>
            <a:r>
              <a:rPr lang="es-ES" sz="2000" dirty="0" smtClean="0">
                <a:solidFill>
                  <a:schemeClr val="tx1">
                    <a:lumMod val="65000"/>
                    <a:lumOff val="35000"/>
                  </a:schemeClr>
                </a:solidFill>
                <a:latin typeface="Arial" pitchFamily="34" charset="0"/>
                <a:cs typeface="Arial" pitchFamily="34" charset="0"/>
              </a:rPr>
              <a:t>Generación de un </a:t>
            </a:r>
            <a:r>
              <a:rPr lang="es-ES" sz="2000" dirty="0" err="1" smtClean="0">
                <a:solidFill>
                  <a:schemeClr val="tx1">
                    <a:lumMod val="65000"/>
                    <a:lumOff val="35000"/>
                  </a:schemeClr>
                </a:solidFill>
                <a:latin typeface="Arial" pitchFamily="34" charset="0"/>
                <a:cs typeface="Arial" pitchFamily="34" charset="0"/>
              </a:rPr>
              <a:t>micrositio</a:t>
            </a:r>
            <a:r>
              <a:rPr lang="es-ES" sz="2000" dirty="0" smtClean="0">
                <a:solidFill>
                  <a:schemeClr val="tx1">
                    <a:lumMod val="65000"/>
                    <a:lumOff val="35000"/>
                  </a:schemeClr>
                </a:solidFill>
                <a:latin typeface="Arial" pitchFamily="34" charset="0"/>
                <a:cs typeface="Arial" pitchFamily="34" charset="0"/>
              </a:rPr>
              <a:t> para dar seguimiento al cumplimiento de los acuerdos.</a:t>
            </a:r>
          </a:p>
          <a:p>
            <a:pPr marL="285750" indent="-285750" algn="just">
              <a:buFont typeface="Wingdings" pitchFamily="2" charset="2"/>
              <a:buChar char="Ø"/>
            </a:pPr>
            <a:endParaRPr lang="es-ES" sz="2000" dirty="0" smtClean="0">
              <a:solidFill>
                <a:schemeClr val="tx1">
                  <a:lumMod val="65000"/>
                  <a:lumOff val="35000"/>
                </a:schemeClr>
              </a:solidFill>
              <a:latin typeface="Arial" pitchFamily="34" charset="0"/>
              <a:cs typeface="Arial" pitchFamily="34" charset="0"/>
            </a:endParaRPr>
          </a:p>
          <a:p>
            <a:pPr marL="285750" indent="-285750" algn="just">
              <a:buFont typeface="Wingdings" pitchFamily="2" charset="2"/>
              <a:buChar char="Ø"/>
            </a:pPr>
            <a:r>
              <a:rPr lang="es-ES" sz="2000" dirty="0" smtClean="0">
                <a:solidFill>
                  <a:schemeClr val="tx1">
                    <a:lumMod val="65000"/>
                    <a:lumOff val="35000"/>
                  </a:schemeClr>
                </a:solidFill>
                <a:latin typeface="Arial" pitchFamily="34" charset="0"/>
                <a:cs typeface="Arial" pitchFamily="34" charset="0"/>
              </a:rPr>
              <a:t>Los acuerdos de las mesas se podrán utilizar para la formulación de </a:t>
            </a:r>
            <a:r>
              <a:rPr lang="es-ES" sz="2000" b="1" dirty="0" smtClean="0">
                <a:solidFill>
                  <a:schemeClr val="tx1">
                    <a:lumMod val="65000"/>
                    <a:lumOff val="35000"/>
                  </a:schemeClr>
                </a:solidFill>
                <a:latin typeface="Arial" pitchFamily="34" charset="0"/>
                <a:cs typeface="Arial" pitchFamily="34" charset="0"/>
              </a:rPr>
              <a:t>políticas</a:t>
            </a:r>
            <a:r>
              <a:rPr lang="es-ES" sz="2000" dirty="0" smtClean="0">
                <a:solidFill>
                  <a:schemeClr val="tx1">
                    <a:lumMod val="65000"/>
                    <a:lumOff val="35000"/>
                  </a:schemeClr>
                </a:solidFill>
                <a:latin typeface="Arial" pitchFamily="34" charset="0"/>
                <a:cs typeface="Arial" pitchFamily="34" charset="0"/>
              </a:rPr>
              <a:t> en materia de </a:t>
            </a:r>
            <a:r>
              <a:rPr lang="es-ES" sz="2000" b="1" dirty="0" smtClean="0">
                <a:solidFill>
                  <a:schemeClr val="tx1">
                    <a:lumMod val="65000"/>
                    <a:lumOff val="35000"/>
                  </a:schemeClr>
                </a:solidFill>
                <a:latin typeface="Arial" pitchFamily="34" charset="0"/>
                <a:cs typeface="Arial" pitchFamily="34" charset="0"/>
              </a:rPr>
              <a:t>acceso a la información pública </a:t>
            </a:r>
            <a:r>
              <a:rPr lang="es-ES" sz="2000" dirty="0" smtClean="0">
                <a:solidFill>
                  <a:schemeClr val="tx1">
                    <a:lumMod val="65000"/>
                    <a:lumOff val="35000"/>
                  </a:schemeClr>
                </a:solidFill>
                <a:latin typeface="Arial" pitchFamily="34" charset="0"/>
                <a:cs typeface="Arial" pitchFamily="34" charset="0"/>
              </a:rPr>
              <a:t>y </a:t>
            </a:r>
            <a:r>
              <a:rPr lang="es-ES" sz="2000" b="1" dirty="0" smtClean="0">
                <a:solidFill>
                  <a:schemeClr val="tx1">
                    <a:lumMod val="65000"/>
                    <a:lumOff val="35000"/>
                  </a:schemeClr>
                </a:solidFill>
                <a:latin typeface="Arial" pitchFamily="34" charset="0"/>
                <a:cs typeface="Arial" pitchFamily="34" charset="0"/>
              </a:rPr>
              <a:t>protección de datos personales</a:t>
            </a:r>
            <a:r>
              <a:rPr lang="es-ES" sz="2000" dirty="0" smtClean="0">
                <a:solidFill>
                  <a:schemeClr val="tx1">
                    <a:lumMod val="65000"/>
                    <a:lumOff val="35000"/>
                  </a:schemeClr>
                </a:solidFill>
                <a:latin typeface="Arial" pitchFamily="34" charset="0"/>
                <a:cs typeface="Arial" pitchFamily="34" charset="0"/>
              </a:rPr>
              <a:t>.</a:t>
            </a:r>
          </a:p>
          <a:p>
            <a:pPr marL="285750" indent="-285750" algn="just">
              <a:buFont typeface="Wingdings" pitchFamily="2" charset="2"/>
              <a:buChar char="Ø"/>
            </a:pPr>
            <a:endParaRPr lang="es-ES" sz="2000" dirty="0" smtClean="0">
              <a:solidFill>
                <a:schemeClr val="tx1">
                  <a:lumMod val="65000"/>
                  <a:lumOff val="35000"/>
                </a:schemeClr>
              </a:solidFill>
              <a:latin typeface="Arial" pitchFamily="34" charset="0"/>
              <a:cs typeface="Arial" pitchFamily="34" charset="0"/>
            </a:endParaRPr>
          </a:p>
          <a:p>
            <a:pPr marL="285750" indent="-285750" algn="just">
              <a:buFont typeface="Wingdings" pitchFamily="2" charset="2"/>
              <a:buChar char="Ø"/>
            </a:pPr>
            <a:r>
              <a:rPr lang="es-ES" sz="2000" dirty="0" smtClean="0">
                <a:solidFill>
                  <a:schemeClr val="tx1">
                    <a:lumMod val="65000"/>
                    <a:lumOff val="35000"/>
                  </a:schemeClr>
                </a:solidFill>
                <a:latin typeface="Arial" pitchFamily="34" charset="0"/>
                <a:cs typeface="Arial" pitchFamily="34" charset="0"/>
              </a:rPr>
              <a:t>Finalmente, se incorporará a los órganos locales de transparencia para dar seguimiento a los acuerdos.</a:t>
            </a:r>
            <a:endParaRPr lang="es-ES" sz="2000" dirty="0">
              <a:solidFill>
                <a:schemeClr val="tx1">
                  <a:lumMod val="65000"/>
                  <a:lumOff val="35000"/>
                </a:schemeClr>
              </a:solidFill>
              <a:latin typeface="Arial" pitchFamily="34" charset="0"/>
              <a:cs typeface="Arial" pitchFamily="34" charset="0"/>
            </a:endParaRPr>
          </a:p>
        </p:txBody>
      </p:sp>
      <p:sp>
        <p:nvSpPr>
          <p:cNvPr id="14" name="13 Rectángulo"/>
          <p:cNvSpPr/>
          <p:nvPr/>
        </p:nvSpPr>
        <p:spPr>
          <a:xfrm>
            <a:off x="645907" y="641456"/>
            <a:ext cx="5785521" cy="338554"/>
          </a:xfrm>
          <a:prstGeom prst="rect">
            <a:avLst/>
          </a:prstGeom>
        </p:spPr>
        <p:txBody>
          <a:bodyPr wrap="square">
            <a:spAutoFit/>
          </a:bodyPr>
          <a:lstStyle/>
          <a:p>
            <a:r>
              <a:rPr lang="es-ES" sz="1600" b="1" dirty="0" smtClean="0">
                <a:solidFill>
                  <a:srgbClr val="610E6B"/>
                </a:solidFill>
                <a:latin typeface="Arial" pitchFamily="34" charset="0"/>
                <a:cs typeface="Arial" pitchFamily="34" charset="0"/>
              </a:rPr>
              <a:t>Actividades de seguimiento</a:t>
            </a:r>
            <a:endParaRPr lang="es-ES" sz="1600" b="1" dirty="0">
              <a:solidFill>
                <a:srgbClr val="610E6B"/>
              </a:solidFill>
              <a:latin typeface="Arial" pitchFamily="34" charset="0"/>
              <a:cs typeface="Arial" pitchFamily="34" charset="0"/>
            </a:endParaRPr>
          </a:p>
        </p:txBody>
      </p:sp>
    </p:spTree>
    <p:extLst>
      <p:ext uri="{BB962C8B-B14F-4D97-AF65-F5344CB8AC3E}">
        <p14:creationId xmlns:p14="http://schemas.microsoft.com/office/powerpoint/2010/main" val="9010050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03_s_bnr_s_tx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TextBox 15"/>
          <p:cNvSpPr txBox="1"/>
          <p:nvPr/>
        </p:nvSpPr>
        <p:spPr>
          <a:xfrm>
            <a:off x="2356831" y="1869294"/>
            <a:ext cx="4855335" cy="707886"/>
          </a:xfrm>
          <a:prstGeom prst="rect">
            <a:avLst/>
          </a:prstGeom>
          <a:noFill/>
        </p:spPr>
        <p:txBody>
          <a:bodyPr wrap="square" rtlCol="0">
            <a:spAutoFit/>
          </a:bodyPr>
          <a:lstStyle/>
          <a:p>
            <a:pPr algn="ctr"/>
            <a:r>
              <a:rPr lang="es-MX" sz="2000" dirty="0">
                <a:solidFill>
                  <a:srgbClr val="0E7152"/>
                </a:solidFill>
                <a:latin typeface="Arial" panose="020B0604020202020204" pitchFamily="34" charset="0"/>
                <a:cs typeface="Arial" panose="020B0604020202020204" pitchFamily="34" charset="0"/>
              </a:rPr>
              <a:t>Gobierno Abierto desde la Sociedad Civil</a:t>
            </a:r>
          </a:p>
          <a:p>
            <a:pPr algn="ctr"/>
            <a:r>
              <a:rPr lang="es-MX" sz="2000" dirty="0">
                <a:solidFill>
                  <a:srgbClr val="0E7152"/>
                </a:solidFill>
                <a:latin typeface="Arial" panose="020B0604020202020204" pitchFamily="34" charset="0"/>
                <a:cs typeface="Arial" panose="020B0604020202020204" pitchFamily="34" charset="0"/>
              </a:rPr>
              <a:t>(Transparencia Mexicana)</a:t>
            </a:r>
          </a:p>
        </p:txBody>
      </p:sp>
    </p:spTree>
    <p:extLst>
      <p:ext uri="{BB962C8B-B14F-4D97-AF65-F5344CB8AC3E}">
        <p14:creationId xmlns:p14="http://schemas.microsoft.com/office/powerpoint/2010/main" val="42466699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1067278" y="1192453"/>
            <a:ext cx="3668845" cy="461665"/>
          </a:xfrm>
          <a:prstGeom prst="rect">
            <a:avLst/>
          </a:prstGeom>
        </p:spPr>
        <p:txBody>
          <a:bodyPr wrap="square">
            <a:spAutoFit/>
          </a:bodyPr>
          <a:lstStyle/>
          <a:p>
            <a:r>
              <a:rPr lang="es-MX" sz="2400" b="1" dirty="0">
                <a:solidFill>
                  <a:srgbClr val="610E6B"/>
                </a:solidFill>
                <a:latin typeface="Arial" panose="020B0604020202020204" pitchFamily="34" charset="0"/>
                <a:cs typeface="Arial" panose="020B0604020202020204" pitchFamily="34" charset="0"/>
              </a:rPr>
              <a:t>Antecedentes</a:t>
            </a:r>
            <a:r>
              <a:rPr lang="es-MX" sz="2400" dirty="0">
                <a:solidFill>
                  <a:srgbClr val="610E6B"/>
                </a:solidFill>
              </a:rPr>
              <a:t> </a:t>
            </a:r>
            <a:r>
              <a:rPr lang="es-MX" sz="2400" b="1" dirty="0">
                <a:solidFill>
                  <a:srgbClr val="610E6B"/>
                </a:solidFill>
                <a:latin typeface="Arial" panose="020B0604020202020204" pitchFamily="34" charset="0"/>
                <a:cs typeface="Arial" panose="020B0604020202020204" pitchFamily="34" charset="0"/>
              </a:rPr>
              <a:t>del </a:t>
            </a:r>
            <a:r>
              <a:rPr lang="es-MX" sz="2400" b="1" dirty="0" smtClean="0">
                <a:solidFill>
                  <a:srgbClr val="610E6B"/>
                </a:solidFill>
                <a:latin typeface="Arial" panose="020B0604020202020204" pitchFamily="34" charset="0"/>
                <a:cs typeface="Arial" panose="020B0604020202020204" pitchFamily="34" charset="0"/>
              </a:rPr>
              <a:t>STT</a:t>
            </a:r>
            <a:endParaRPr lang="es-MX" sz="2400" b="1" dirty="0">
              <a:solidFill>
                <a:srgbClr val="610E6B"/>
              </a:solidFill>
              <a:latin typeface="Arial" panose="020B0604020202020204" pitchFamily="34" charset="0"/>
              <a:cs typeface="Arial" panose="020B0604020202020204" pitchFamily="34" charset="0"/>
            </a:endParaRPr>
          </a:p>
        </p:txBody>
      </p:sp>
      <p:sp>
        <p:nvSpPr>
          <p:cNvPr id="15" name="Marcador de contenido 2"/>
          <p:cNvSpPr txBox="1">
            <a:spLocks/>
          </p:cNvSpPr>
          <p:nvPr/>
        </p:nvSpPr>
        <p:spPr>
          <a:xfrm>
            <a:off x="891431" y="2390927"/>
            <a:ext cx="7363074" cy="288445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es-MX" sz="2400" dirty="0" smtClean="0">
                <a:solidFill>
                  <a:schemeClr val="tx1">
                    <a:lumMod val="65000"/>
                    <a:lumOff val="35000"/>
                  </a:schemeClr>
                </a:solidFill>
                <a:latin typeface="Arial" panose="020B0604020202020204" pitchFamily="34" charset="0"/>
                <a:cs typeface="Arial" panose="020B0604020202020204" pitchFamily="34" charset="0"/>
              </a:rPr>
              <a:t>El Plan de Acción Original motivó descontento entre las OSC y llevó a que no lo avalaran.</a:t>
            </a:r>
          </a:p>
          <a:p>
            <a:r>
              <a:rPr lang="es-MX" sz="2400" dirty="0" smtClean="0">
                <a:solidFill>
                  <a:schemeClr val="tx1">
                    <a:lumMod val="65000"/>
                    <a:lumOff val="35000"/>
                  </a:schemeClr>
                </a:solidFill>
                <a:latin typeface="Arial" panose="020B0604020202020204" pitchFamily="34" charset="0"/>
                <a:cs typeface="Arial" panose="020B0604020202020204" pitchFamily="34" charset="0"/>
              </a:rPr>
              <a:t>Se replantean los términos de la relación para una efectiva </a:t>
            </a:r>
            <a:r>
              <a:rPr lang="es-MX" sz="2400" dirty="0" err="1" smtClean="0">
                <a:solidFill>
                  <a:schemeClr val="tx1">
                    <a:lumMod val="65000"/>
                    <a:lumOff val="35000"/>
                  </a:schemeClr>
                </a:solidFill>
                <a:latin typeface="Arial" panose="020B0604020202020204" pitchFamily="34" charset="0"/>
                <a:cs typeface="Arial" panose="020B0604020202020204" pitchFamily="34" charset="0"/>
              </a:rPr>
              <a:t>co</a:t>
            </a:r>
            <a:r>
              <a:rPr lang="es-MX" sz="2400" dirty="0" smtClean="0">
                <a:solidFill>
                  <a:schemeClr val="tx1">
                    <a:lumMod val="65000"/>
                    <a:lumOff val="35000"/>
                  </a:schemeClr>
                </a:solidFill>
                <a:latin typeface="Arial" panose="020B0604020202020204" pitchFamily="34" charset="0"/>
                <a:cs typeface="Arial" panose="020B0604020202020204" pitchFamily="34" charset="0"/>
              </a:rPr>
              <a:t>-gobernanza.</a:t>
            </a:r>
          </a:p>
          <a:p>
            <a:r>
              <a:rPr lang="es-MX" sz="2400" dirty="0" smtClean="0">
                <a:solidFill>
                  <a:schemeClr val="tx1">
                    <a:lumMod val="65000"/>
                    <a:lumOff val="35000"/>
                  </a:schemeClr>
                </a:solidFill>
                <a:latin typeface="Arial" panose="020B0604020202020204" pitchFamily="34" charset="0"/>
                <a:cs typeface="Arial" panose="020B0604020202020204" pitchFamily="34" charset="0"/>
              </a:rPr>
              <a:t>En diciembre de 2011 se crea el Secretariado Técnico Tripartita </a:t>
            </a:r>
          </a:p>
          <a:p>
            <a:endParaRPr lang="es-MX" sz="24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89934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584555" y="1282521"/>
            <a:ext cx="7566775" cy="369332"/>
          </a:xfrm>
          <a:prstGeom prst="rect">
            <a:avLst/>
          </a:prstGeom>
        </p:spPr>
        <p:txBody>
          <a:bodyPr wrap="square">
            <a:spAutoFit/>
          </a:bodyPr>
          <a:lstStyle/>
          <a:p>
            <a:r>
              <a:rPr lang="es-MX" b="1" dirty="0" smtClean="0">
                <a:solidFill>
                  <a:srgbClr val="610E6B"/>
                </a:solidFill>
                <a:latin typeface="Arial" panose="020B0604020202020204" pitchFamily="34" charset="0"/>
                <a:cs typeface="Arial" panose="020B0604020202020204" pitchFamily="34" charset="0"/>
              </a:rPr>
              <a:t>Secretariado Técnico Tripartita (STT)</a:t>
            </a:r>
            <a:endParaRPr lang="es-MX" b="1" dirty="0">
              <a:solidFill>
                <a:srgbClr val="610E6B"/>
              </a:solidFill>
              <a:latin typeface="Arial" panose="020B0604020202020204" pitchFamily="34" charset="0"/>
              <a:cs typeface="Arial" panose="020B0604020202020204" pitchFamily="34" charset="0"/>
            </a:endParaRPr>
          </a:p>
        </p:txBody>
      </p:sp>
      <p:sp>
        <p:nvSpPr>
          <p:cNvPr id="13" name="Marcador de contenido 2"/>
          <p:cNvSpPr txBox="1">
            <a:spLocks/>
          </p:cNvSpPr>
          <p:nvPr/>
        </p:nvSpPr>
        <p:spPr>
          <a:xfrm>
            <a:off x="584555" y="1451798"/>
            <a:ext cx="8049741" cy="149210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s-MX" sz="1600" dirty="0" smtClean="0"/>
          </a:p>
          <a:p>
            <a:pPr marL="0" indent="0">
              <a:buFont typeface="Arial"/>
              <a:buNone/>
            </a:pPr>
            <a:r>
              <a:rPr lang="es-MX" sz="1600" dirty="0" smtClean="0">
                <a:solidFill>
                  <a:schemeClr val="tx1">
                    <a:lumMod val="65000"/>
                    <a:lumOff val="35000"/>
                  </a:schemeClr>
                </a:solidFill>
                <a:latin typeface="Arial" panose="020B0604020202020204" pitchFamily="34" charset="0"/>
                <a:cs typeface="Arial" panose="020B0604020202020204" pitchFamily="34" charset="0"/>
              </a:rPr>
              <a:t>Es el órgano de gobierno de AGA México conformado por una representación en igualdad de condiciones de las tres partes involucradas (poder ejecutivo, sociedad civil y órgano garante de acceso a la información) con las mismas atribuciones y poder de toma de decisiones</a:t>
            </a:r>
            <a:r>
              <a:rPr lang="es-ES_tradnl" sz="1600" dirty="0" smtClean="0">
                <a:solidFill>
                  <a:schemeClr val="tx1">
                    <a:lumMod val="65000"/>
                    <a:lumOff val="35000"/>
                  </a:schemeClr>
                </a:solidFill>
                <a:latin typeface="Arial" panose="020B0604020202020204" pitchFamily="34" charset="0"/>
                <a:cs typeface="Arial" panose="020B0604020202020204" pitchFamily="34" charset="0"/>
              </a:rPr>
              <a:t>.</a:t>
            </a:r>
            <a:endParaRPr lang="es-MX" sz="16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4" name="3 Rectángulo"/>
          <p:cNvSpPr/>
          <p:nvPr/>
        </p:nvSpPr>
        <p:spPr>
          <a:xfrm>
            <a:off x="584554" y="2943906"/>
            <a:ext cx="3684282" cy="369332"/>
          </a:xfrm>
          <a:prstGeom prst="rect">
            <a:avLst/>
          </a:prstGeom>
        </p:spPr>
        <p:txBody>
          <a:bodyPr wrap="square">
            <a:spAutoFit/>
          </a:bodyPr>
          <a:lstStyle/>
          <a:p>
            <a:r>
              <a:rPr lang="es-MX" sz="1600" b="1" dirty="0">
                <a:solidFill>
                  <a:srgbClr val="610E6B"/>
                </a:solidFill>
                <a:latin typeface="Arial" panose="020B0604020202020204" pitchFamily="34" charset="0"/>
                <a:cs typeface="Arial" panose="020B0604020202020204" pitchFamily="34" charset="0"/>
              </a:rPr>
              <a:t>Lineamientos del </a:t>
            </a:r>
            <a:r>
              <a:rPr lang="es-MX" b="1" dirty="0">
                <a:solidFill>
                  <a:srgbClr val="610E6B"/>
                </a:solidFill>
                <a:latin typeface="Arial" panose="020B0604020202020204" pitchFamily="34" charset="0"/>
                <a:cs typeface="Arial" panose="020B0604020202020204" pitchFamily="34" charset="0"/>
              </a:rPr>
              <a:t>STT</a:t>
            </a:r>
          </a:p>
        </p:txBody>
      </p:sp>
      <p:sp>
        <p:nvSpPr>
          <p:cNvPr id="5" name="Marcador de contenido 2"/>
          <p:cNvSpPr txBox="1">
            <a:spLocks/>
          </p:cNvSpPr>
          <p:nvPr/>
        </p:nvSpPr>
        <p:spPr>
          <a:xfrm>
            <a:off x="584555" y="3416569"/>
            <a:ext cx="7913017" cy="2827367"/>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es-MX" sz="1600" dirty="0" smtClean="0">
                <a:solidFill>
                  <a:schemeClr val="tx1">
                    <a:lumMod val="65000"/>
                    <a:lumOff val="35000"/>
                  </a:schemeClr>
                </a:solidFill>
                <a:latin typeface="Arial" panose="020B0604020202020204" pitchFamily="34" charset="0"/>
                <a:cs typeface="Arial" panose="020B0604020202020204" pitchFamily="34" charset="0"/>
              </a:rPr>
              <a:t>Los lineamientos del STT estipulan en sus cláusulas que:</a:t>
            </a:r>
            <a:endParaRPr lang="es-ES_tradnl" sz="1600" dirty="0" smtClean="0">
              <a:solidFill>
                <a:schemeClr val="tx1">
                  <a:lumMod val="65000"/>
                  <a:lumOff val="35000"/>
                </a:schemeClr>
              </a:solidFill>
              <a:latin typeface="Arial" panose="020B0604020202020204" pitchFamily="34" charset="0"/>
              <a:cs typeface="Arial" panose="020B0604020202020204" pitchFamily="34" charset="0"/>
            </a:endParaRPr>
          </a:p>
          <a:p>
            <a:pPr algn="just"/>
            <a:r>
              <a:rPr lang="es-ES" sz="1600" dirty="0" smtClean="0">
                <a:solidFill>
                  <a:schemeClr val="tx1">
                    <a:lumMod val="65000"/>
                    <a:lumOff val="35000"/>
                  </a:schemeClr>
                </a:solidFill>
                <a:latin typeface="Arial" panose="020B0604020202020204" pitchFamily="34" charset="0"/>
                <a:cs typeface="Arial" panose="020B0604020202020204" pitchFamily="34" charset="0"/>
              </a:rPr>
              <a:t>Los representantes de las tres instancias deberán contar con facultades suficientes para toma de decisiones.</a:t>
            </a:r>
            <a:endParaRPr lang="es-ES_tradnl" sz="1600" dirty="0" smtClean="0">
              <a:solidFill>
                <a:schemeClr val="tx1">
                  <a:lumMod val="65000"/>
                  <a:lumOff val="35000"/>
                </a:schemeClr>
              </a:solidFill>
              <a:latin typeface="Arial" panose="020B0604020202020204" pitchFamily="34" charset="0"/>
              <a:cs typeface="Arial" panose="020B0604020202020204" pitchFamily="34" charset="0"/>
            </a:endParaRPr>
          </a:p>
          <a:p>
            <a:pPr algn="just"/>
            <a:r>
              <a:rPr lang="es-ES" sz="1600" dirty="0" smtClean="0">
                <a:solidFill>
                  <a:schemeClr val="tx1">
                    <a:lumMod val="65000"/>
                    <a:lumOff val="35000"/>
                  </a:schemeClr>
                </a:solidFill>
                <a:latin typeface="Arial" panose="020B0604020202020204" pitchFamily="34" charset="0"/>
                <a:cs typeface="Arial" panose="020B0604020202020204" pitchFamily="34" charset="0"/>
              </a:rPr>
              <a:t>Para sesionar el STT se requiere la presencia de las tres partes obligatoriamente.</a:t>
            </a:r>
            <a:endParaRPr lang="es-ES_tradnl" sz="1600" dirty="0" smtClean="0">
              <a:solidFill>
                <a:schemeClr val="tx1">
                  <a:lumMod val="65000"/>
                  <a:lumOff val="35000"/>
                </a:schemeClr>
              </a:solidFill>
              <a:latin typeface="Arial" panose="020B0604020202020204" pitchFamily="34" charset="0"/>
              <a:cs typeface="Arial" panose="020B0604020202020204" pitchFamily="34" charset="0"/>
            </a:endParaRPr>
          </a:p>
          <a:p>
            <a:pPr algn="just"/>
            <a:r>
              <a:rPr lang="es-ES" sz="1600" dirty="0" smtClean="0">
                <a:solidFill>
                  <a:schemeClr val="tx1">
                    <a:lumMod val="65000"/>
                    <a:lumOff val="35000"/>
                  </a:schemeClr>
                </a:solidFill>
                <a:latin typeface="Arial" panose="020B0604020202020204" pitchFamily="34" charset="0"/>
                <a:cs typeface="Arial" panose="020B0604020202020204" pitchFamily="34" charset="0"/>
              </a:rPr>
              <a:t>La toma de decisiones será por consenso y sólo en caso extraordinario por mayoría.</a:t>
            </a:r>
            <a:endParaRPr lang="es-MX" sz="1600" dirty="0" smtClean="0">
              <a:solidFill>
                <a:schemeClr val="tx1">
                  <a:lumMod val="65000"/>
                  <a:lumOff val="35000"/>
                </a:schemeClr>
              </a:solidFill>
              <a:latin typeface="Arial" panose="020B0604020202020204" pitchFamily="34" charset="0"/>
              <a:cs typeface="Arial" panose="020B0604020202020204" pitchFamily="34" charset="0"/>
            </a:endParaRPr>
          </a:p>
          <a:p>
            <a:pPr marL="0" indent="0">
              <a:buFont typeface="Arial"/>
              <a:buNone/>
            </a:pPr>
            <a:r>
              <a:rPr lang="es-MX" sz="1600" dirty="0" smtClean="0">
                <a:solidFill>
                  <a:schemeClr val="tx1">
                    <a:lumMod val="65000"/>
                    <a:lumOff val="35000"/>
                  </a:schemeClr>
                </a:solidFill>
                <a:latin typeface="Arial" panose="020B0604020202020204" pitchFamily="34" charset="0"/>
                <a:cs typeface="Arial" panose="020B0604020202020204" pitchFamily="34" charset="0"/>
              </a:rPr>
              <a:t>También se establecen otras previsiones logísticas para el buen funcionamiento del STT, tales como tiempos y procesos para la elaboración de minutas que contengan los acuerdos, así como sobre su publicación y archivo.</a:t>
            </a:r>
            <a:endParaRPr lang="es-ES_tradnl" sz="16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81753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317475" y="1389751"/>
            <a:ext cx="5568461" cy="584776"/>
          </a:xfrm>
          <a:prstGeom prst="rect">
            <a:avLst/>
          </a:prstGeom>
        </p:spPr>
        <p:txBody>
          <a:bodyPr wrap="square">
            <a:spAutoFit/>
          </a:bodyPr>
          <a:lstStyle/>
          <a:p>
            <a:r>
              <a:rPr lang="es-MX" sz="1600" b="1" dirty="0" smtClean="0">
                <a:solidFill>
                  <a:srgbClr val="610E6B"/>
                </a:solidFill>
                <a:latin typeface="Arial" panose="020B0604020202020204" pitchFamily="34" charset="0"/>
                <a:cs typeface="Arial" panose="020B0604020202020204" pitchFamily="34" charset="0"/>
              </a:rPr>
              <a:t>Una </a:t>
            </a:r>
            <a:r>
              <a:rPr lang="es-MX" sz="1600" b="1" dirty="0">
                <a:solidFill>
                  <a:srgbClr val="610E6B"/>
                </a:solidFill>
                <a:latin typeface="Arial" panose="020B0604020202020204" pitchFamily="34" charset="0"/>
                <a:cs typeface="Arial" panose="020B0604020202020204" pitchFamily="34" charset="0"/>
              </a:rPr>
              <a:t>nueva relación entre sociedad y </a:t>
            </a:r>
            <a:r>
              <a:rPr lang="es-MX" sz="1600" b="1" dirty="0" smtClean="0">
                <a:solidFill>
                  <a:srgbClr val="610E6B"/>
                </a:solidFill>
                <a:latin typeface="Arial" panose="020B0604020202020204" pitchFamily="34" charset="0"/>
                <a:cs typeface="Arial" panose="020B0604020202020204" pitchFamily="34" charset="0"/>
              </a:rPr>
              <a:t>gobierno: PA13-15</a:t>
            </a:r>
            <a:endParaRPr lang="es-MX" sz="1600" b="1" dirty="0">
              <a:solidFill>
                <a:srgbClr val="610E6B"/>
              </a:solidFill>
              <a:latin typeface="Arial" panose="020B0604020202020204" pitchFamily="34" charset="0"/>
              <a:cs typeface="Arial" panose="020B0604020202020204" pitchFamily="34" charset="0"/>
            </a:endParaRPr>
          </a:p>
          <a:p>
            <a:endParaRPr lang="es-ES" sz="1600" b="1" dirty="0">
              <a:solidFill>
                <a:srgbClr val="610E6B"/>
              </a:solidFill>
              <a:latin typeface="Arial" panose="020B0604020202020204" pitchFamily="34" charset="0"/>
              <a:cs typeface="Arial" panose="020B0604020202020204" pitchFamily="34" charset="0"/>
            </a:endParaRPr>
          </a:p>
        </p:txBody>
      </p:sp>
      <p:graphicFrame>
        <p:nvGraphicFramePr>
          <p:cNvPr id="13" name="Diagrama 14"/>
          <p:cNvGraphicFramePr/>
          <p:nvPr>
            <p:extLst>
              <p:ext uri="{D42A27DB-BD31-4B8C-83A1-F6EECF244321}">
                <p14:modId xmlns:p14="http://schemas.microsoft.com/office/powerpoint/2010/main" val="420322996"/>
              </p:ext>
            </p:extLst>
          </p:nvPr>
        </p:nvGraphicFramePr>
        <p:xfrm>
          <a:off x="1893446" y="1892959"/>
          <a:ext cx="6752755" cy="3482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5" name="Marcador de contenido 3"/>
          <p:cNvGraphicFramePr>
            <a:graphicFrameLocks/>
          </p:cNvGraphicFramePr>
          <p:nvPr>
            <p:extLst>
              <p:ext uri="{D42A27DB-BD31-4B8C-83A1-F6EECF244321}">
                <p14:modId xmlns:p14="http://schemas.microsoft.com/office/powerpoint/2010/main" val="1155633665"/>
              </p:ext>
            </p:extLst>
          </p:nvPr>
        </p:nvGraphicFramePr>
        <p:xfrm>
          <a:off x="65686" y="2461518"/>
          <a:ext cx="4441369" cy="265582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6" name="Diagrama 13"/>
          <p:cNvGraphicFramePr/>
          <p:nvPr>
            <p:extLst>
              <p:ext uri="{D42A27DB-BD31-4B8C-83A1-F6EECF244321}">
                <p14:modId xmlns:p14="http://schemas.microsoft.com/office/powerpoint/2010/main" val="3065230227"/>
              </p:ext>
            </p:extLst>
          </p:nvPr>
        </p:nvGraphicFramePr>
        <p:xfrm>
          <a:off x="208211" y="5150185"/>
          <a:ext cx="8621126" cy="162462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18431983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627584" y="1590597"/>
            <a:ext cx="5282634" cy="461665"/>
          </a:xfrm>
          <a:prstGeom prst="rect">
            <a:avLst/>
          </a:prstGeom>
        </p:spPr>
        <p:txBody>
          <a:bodyPr wrap="square">
            <a:spAutoFit/>
          </a:bodyPr>
          <a:lstStyle/>
          <a:p>
            <a:r>
              <a:rPr lang="es-ES" sz="2400" b="1" dirty="0">
                <a:solidFill>
                  <a:srgbClr val="610E6B"/>
                </a:solidFill>
                <a:latin typeface="Arial" panose="020B0604020202020204" pitchFamily="34" charset="0"/>
                <a:cs typeface="Arial" panose="020B0604020202020204" pitchFamily="34" charset="0"/>
              </a:rPr>
              <a:t>Monitorear el progreso</a:t>
            </a:r>
          </a:p>
        </p:txBody>
      </p:sp>
      <p:sp>
        <p:nvSpPr>
          <p:cNvPr id="13" name="Marcador de contenido 2"/>
          <p:cNvSpPr txBox="1">
            <a:spLocks/>
          </p:cNvSpPr>
          <p:nvPr/>
        </p:nvSpPr>
        <p:spPr>
          <a:xfrm>
            <a:off x="498631" y="2903582"/>
            <a:ext cx="8040513" cy="288761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ES" sz="2800" dirty="0" smtClean="0">
                <a:solidFill>
                  <a:schemeClr val="tx1">
                    <a:lumMod val="65000"/>
                    <a:lumOff val="35000"/>
                  </a:schemeClr>
                </a:solidFill>
                <a:latin typeface="Arial" panose="020B0604020202020204" pitchFamily="34" charset="0"/>
                <a:cs typeface="Arial" panose="020B0604020202020204" pitchFamily="34" charset="0"/>
              </a:rPr>
              <a:t>Evaluaciones independientes sobre el progreso (IRM).</a:t>
            </a:r>
          </a:p>
          <a:p>
            <a:endParaRPr lang="es-ES" sz="2800" dirty="0" smtClean="0">
              <a:solidFill>
                <a:schemeClr val="tx1">
                  <a:lumMod val="65000"/>
                  <a:lumOff val="35000"/>
                </a:schemeClr>
              </a:solidFill>
              <a:latin typeface="Arial" panose="020B0604020202020204" pitchFamily="34" charset="0"/>
              <a:cs typeface="Arial" panose="020B0604020202020204" pitchFamily="34" charset="0"/>
            </a:endParaRPr>
          </a:p>
          <a:p>
            <a:r>
              <a:rPr lang="es-ES" sz="2800" dirty="0" smtClean="0">
                <a:solidFill>
                  <a:schemeClr val="tx1">
                    <a:lumMod val="65000"/>
                    <a:lumOff val="35000"/>
                  </a:schemeClr>
                </a:solidFill>
                <a:latin typeface="Arial" panose="020B0604020202020204" pitchFamily="34" charset="0"/>
                <a:cs typeface="Arial" panose="020B0604020202020204" pitchFamily="34" charset="0"/>
              </a:rPr>
              <a:t>Tablero de control: mecanismo de auto-evaluación </a:t>
            </a:r>
            <a:r>
              <a:rPr lang="es-ES" sz="2800" dirty="0" smtClean="0">
                <a:solidFill>
                  <a:schemeClr val="tx1">
                    <a:lumMod val="65000"/>
                    <a:lumOff val="35000"/>
                  </a:schemeClr>
                </a:solidFill>
                <a:latin typeface="Arial" panose="020B0604020202020204" pitchFamily="34" charset="0"/>
                <a:cs typeface="Arial" panose="020B0604020202020204" pitchFamily="34" charset="0"/>
                <a:hlinkClick r:id="rId2"/>
              </a:rPr>
              <a:t>http://tablero.gobabiertomx.org</a:t>
            </a:r>
            <a:endParaRPr lang="es-ES" sz="2800" dirty="0" smtClean="0">
              <a:solidFill>
                <a:schemeClr val="tx1">
                  <a:lumMod val="65000"/>
                  <a:lumOff val="35000"/>
                </a:schemeClr>
              </a:solidFill>
              <a:latin typeface="Arial" panose="020B0604020202020204" pitchFamily="34" charset="0"/>
              <a:cs typeface="Arial" panose="020B0604020202020204" pitchFamily="34" charset="0"/>
            </a:endParaRPr>
          </a:p>
          <a:p>
            <a:endParaRPr lang="es-ES" sz="2800" dirty="0" smtClean="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05512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
          <p:cNvSpPr txBox="1">
            <a:spLocks/>
          </p:cNvSpPr>
          <p:nvPr/>
        </p:nvSpPr>
        <p:spPr>
          <a:xfrm>
            <a:off x="544056" y="1052751"/>
            <a:ext cx="5186169" cy="420764"/>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_tradnl" sz="1800" b="1" dirty="0" smtClean="0">
                <a:solidFill>
                  <a:srgbClr val="610E6B"/>
                </a:solidFill>
                <a:latin typeface="Arial" panose="020B0604020202020204" pitchFamily="34" charset="0"/>
                <a:cs typeface="Arial" panose="020B0604020202020204" pitchFamily="34" charset="0"/>
              </a:rPr>
              <a:t>Visión de México como presidente de OGP</a:t>
            </a:r>
            <a:endParaRPr lang="es-ES_tradnl" sz="1800" b="1" dirty="0">
              <a:solidFill>
                <a:srgbClr val="610E6B"/>
              </a:solidFill>
              <a:latin typeface="Arial" panose="020B0604020202020204" pitchFamily="34" charset="0"/>
              <a:cs typeface="Arial" panose="020B0604020202020204" pitchFamily="34" charset="0"/>
            </a:endParaRPr>
          </a:p>
        </p:txBody>
      </p:sp>
      <p:sp>
        <p:nvSpPr>
          <p:cNvPr id="14" name="Marcador de contenido 2"/>
          <p:cNvSpPr txBox="1">
            <a:spLocks/>
          </p:cNvSpPr>
          <p:nvPr/>
        </p:nvSpPr>
        <p:spPr>
          <a:xfrm>
            <a:off x="755073" y="1893372"/>
            <a:ext cx="7834840" cy="4038505"/>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s-ES_tradnl" sz="2400" b="1" dirty="0" smtClean="0">
                <a:solidFill>
                  <a:schemeClr val="tx1">
                    <a:lumMod val="65000"/>
                    <a:lumOff val="35000"/>
                  </a:schemeClr>
                </a:solidFill>
                <a:latin typeface="Arial" panose="020B0604020202020204" pitchFamily="34" charset="0"/>
                <a:cs typeface="Arial" panose="020B0604020202020204" pitchFamily="34" charset="0"/>
              </a:rPr>
              <a:t>Objetivos en los que basará México su trabajo :</a:t>
            </a:r>
          </a:p>
          <a:p>
            <a:pPr lvl="1">
              <a:buFont typeface="Arial" panose="020B0604020202020204" pitchFamily="34" charset="0"/>
              <a:buChar char="•"/>
            </a:pPr>
            <a:r>
              <a:rPr lang="es-ES_tradnl" sz="2400" dirty="0" smtClean="0">
                <a:solidFill>
                  <a:schemeClr val="tx1">
                    <a:lumMod val="65000"/>
                    <a:lumOff val="35000"/>
                  </a:schemeClr>
                </a:solidFill>
                <a:latin typeface="Arial" panose="020B0604020202020204" pitchFamily="34" charset="0"/>
                <a:cs typeface="Arial" panose="020B0604020202020204" pitchFamily="34" charset="0"/>
              </a:rPr>
              <a:t>Impulsar el concepto de Gobiernos Abiertos en los países</a:t>
            </a:r>
          </a:p>
          <a:p>
            <a:pPr lvl="1">
              <a:buFont typeface="Arial" panose="020B0604020202020204" pitchFamily="34" charset="0"/>
              <a:buChar char="•"/>
            </a:pPr>
            <a:r>
              <a:rPr lang="es-ES_tradnl" sz="2400" dirty="0" smtClean="0">
                <a:solidFill>
                  <a:schemeClr val="tx1">
                    <a:lumMod val="65000"/>
                    <a:lumOff val="35000"/>
                  </a:schemeClr>
                </a:solidFill>
                <a:latin typeface="Arial" panose="020B0604020202020204" pitchFamily="34" charset="0"/>
                <a:cs typeface="Arial" panose="020B0604020202020204" pitchFamily="34" charset="0"/>
              </a:rPr>
              <a:t>Promover prácticas que fomenten la apertura de los gobiernos</a:t>
            </a:r>
          </a:p>
          <a:p>
            <a:pPr lvl="1">
              <a:buFont typeface="Arial" panose="020B0604020202020204" pitchFamily="34" charset="0"/>
              <a:buChar char="•"/>
            </a:pPr>
            <a:r>
              <a:rPr lang="es-ES_tradnl" sz="2400" dirty="0" smtClean="0">
                <a:solidFill>
                  <a:schemeClr val="tx1">
                    <a:lumMod val="65000"/>
                    <a:lumOff val="35000"/>
                  </a:schemeClr>
                </a:solidFill>
                <a:latin typeface="Arial" panose="020B0604020202020204" pitchFamily="34" charset="0"/>
                <a:cs typeface="Arial" panose="020B0604020202020204" pitchFamily="34" charset="0"/>
              </a:rPr>
              <a:t>Implementar políticas de gobierno abierto para generar beneficios sociales</a:t>
            </a:r>
          </a:p>
          <a:p>
            <a:pPr lvl="1">
              <a:buFont typeface="Arial" panose="020B0604020202020204" pitchFamily="34" charset="0"/>
              <a:buChar char="•"/>
            </a:pPr>
            <a:r>
              <a:rPr lang="es-ES_tradnl" sz="2400" dirty="0" smtClean="0">
                <a:solidFill>
                  <a:schemeClr val="tx1">
                    <a:lumMod val="65000"/>
                    <a:lumOff val="35000"/>
                  </a:schemeClr>
                </a:solidFill>
                <a:latin typeface="Arial" panose="020B0604020202020204" pitchFamily="34" charset="0"/>
                <a:cs typeface="Arial" panose="020B0604020202020204" pitchFamily="34" charset="0"/>
              </a:rPr>
              <a:t>Mejorar la evaluación de compromisos y acciones de gobierno abierto</a:t>
            </a:r>
          </a:p>
          <a:p>
            <a:pPr lvl="1">
              <a:buFont typeface="Arial" panose="020B0604020202020204" pitchFamily="34" charset="0"/>
              <a:buChar char="•"/>
            </a:pPr>
            <a:r>
              <a:rPr lang="es-ES_tradnl" sz="2400" dirty="0" smtClean="0">
                <a:solidFill>
                  <a:schemeClr val="tx1">
                    <a:lumMod val="65000"/>
                    <a:lumOff val="35000"/>
                  </a:schemeClr>
                </a:solidFill>
                <a:latin typeface="Arial" panose="020B0604020202020204" pitchFamily="34" charset="0"/>
                <a:cs typeface="Arial" panose="020B0604020202020204" pitchFamily="34" charset="0"/>
              </a:rPr>
              <a:t>Fortalecer la </a:t>
            </a:r>
            <a:r>
              <a:rPr lang="es-ES_tradnl" sz="2400" smtClean="0">
                <a:solidFill>
                  <a:schemeClr val="tx1">
                    <a:lumMod val="65000"/>
                    <a:lumOff val="35000"/>
                  </a:schemeClr>
                </a:solidFill>
                <a:latin typeface="Arial" panose="020B0604020202020204" pitchFamily="34" charset="0"/>
                <a:cs typeface="Arial" panose="020B0604020202020204" pitchFamily="34" charset="0"/>
              </a:rPr>
              <a:t>Alianza para </a:t>
            </a:r>
            <a:r>
              <a:rPr lang="es-ES_tradnl" sz="2400" dirty="0" smtClean="0">
                <a:solidFill>
                  <a:schemeClr val="tx1">
                    <a:lumMod val="65000"/>
                    <a:lumOff val="35000"/>
                  </a:schemeClr>
                </a:solidFill>
                <a:latin typeface="Arial" panose="020B0604020202020204" pitchFamily="34" charset="0"/>
                <a:cs typeface="Arial" panose="020B0604020202020204" pitchFamily="34" charset="0"/>
              </a:rPr>
              <a:t>el Gobierno Abierto</a:t>
            </a:r>
            <a:endParaRPr lang="es-ES_tradnl" sz="24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40339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1"/>
          <p:cNvSpPr txBox="1">
            <a:spLocks/>
          </p:cNvSpPr>
          <p:nvPr/>
        </p:nvSpPr>
        <p:spPr>
          <a:xfrm>
            <a:off x="784196" y="1251422"/>
            <a:ext cx="5311804" cy="800115"/>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2400" b="1" dirty="0" smtClean="0">
                <a:solidFill>
                  <a:srgbClr val="610E6B"/>
                </a:solidFill>
                <a:latin typeface="Arial" panose="020B0604020202020204" pitchFamily="34" charset="0"/>
                <a:cs typeface="Arial" panose="020B0604020202020204" pitchFamily="34" charset="0"/>
              </a:rPr>
              <a:t>Aprendizajes de AGA en México</a:t>
            </a:r>
            <a:endParaRPr lang="es-ES" sz="2400" b="1" dirty="0">
              <a:solidFill>
                <a:srgbClr val="610E6B"/>
              </a:solidFill>
              <a:latin typeface="Arial" panose="020B0604020202020204" pitchFamily="34" charset="0"/>
              <a:cs typeface="Arial" panose="020B0604020202020204" pitchFamily="34" charset="0"/>
            </a:endParaRPr>
          </a:p>
        </p:txBody>
      </p:sp>
      <p:sp>
        <p:nvSpPr>
          <p:cNvPr id="16" name="Marcador de contenido 2"/>
          <p:cNvSpPr txBox="1">
            <a:spLocks/>
          </p:cNvSpPr>
          <p:nvPr/>
        </p:nvSpPr>
        <p:spPr>
          <a:xfrm>
            <a:off x="784196" y="2020885"/>
            <a:ext cx="7014538" cy="3477237"/>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MX" sz="2000" dirty="0" smtClean="0">
                <a:solidFill>
                  <a:schemeClr val="tx1">
                    <a:lumMod val="65000"/>
                    <a:lumOff val="35000"/>
                  </a:schemeClr>
                </a:solidFill>
                <a:latin typeface="Arial" panose="020B0604020202020204" pitchFamily="34" charset="0"/>
                <a:cs typeface="Arial" panose="020B0604020202020204" pitchFamily="34" charset="0"/>
              </a:rPr>
              <a:t>No hay una hoja de ruta sencilla para hacer gobierno abierto en el mundo.</a:t>
            </a:r>
          </a:p>
          <a:p>
            <a:pPr marL="0" indent="0">
              <a:buNone/>
            </a:pPr>
            <a:endParaRPr lang="es-MX" sz="2000" dirty="0" smtClean="0">
              <a:solidFill>
                <a:schemeClr val="tx1">
                  <a:lumMod val="65000"/>
                  <a:lumOff val="35000"/>
                </a:schemeClr>
              </a:solidFill>
              <a:latin typeface="Arial" panose="020B0604020202020204" pitchFamily="34" charset="0"/>
              <a:cs typeface="Arial" panose="020B0604020202020204" pitchFamily="34" charset="0"/>
            </a:endParaRPr>
          </a:p>
          <a:p>
            <a:r>
              <a:rPr lang="es-ES" sz="2000" dirty="0" smtClean="0">
                <a:solidFill>
                  <a:schemeClr val="tx1">
                    <a:lumMod val="65000"/>
                    <a:lumOff val="35000"/>
                  </a:schemeClr>
                </a:solidFill>
                <a:latin typeface="Arial" panose="020B0604020202020204" pitchFamily="34" charset="0"/>
                <a:cs typeface="Arial" panose="020B0604020202020204" pitchFamily="34" charset="0"/>
              </a:rPr>
              <a:t>La participación ciudadana activa y comprometida es indispensable. </a:t>
            </a:r>
          </a:p>
          <a:p>
            <a:pPr marL="0" indent="0">
              <a:buNone/>
            </a:pPr>
            <a:endParaRPr lang="es-ES" sz="2000" dirty="0" smtClean="0">
              <a:solidFill>
                <a:schemeClr val="tx1">
                  <a:lumMod val="65000"/>
                  <a:lumOff val="35000"/>
                </a:schemeClr>
              </a:solidFill>
              <a:latin typeface="Arial" panose="020B0604020202020204" pitchFamily="34" charset="0"/>
              <a:cs typeface="Arial" panose="020B0604020202020204" pitchFamily="34" charset="0"/>
            </a:endParaRPr>
          </a:p>
          <a:p>
            <a:r>
              <a:rPr lang="es-ES" sz="2000" dirty="0" smtClean="0">
                <a:solidFill>
                  <a:schemeClr val="tx1">
                    <a:lumMod val="65000"/>
                    <a:lumOff val="35000"/>
                  </a:schemeClr>
                </a:solidFill>
                <a:latin typeface="Arial" panose="020B0604020202020204" pitchFamily="34" charset="0"/>
                <a:cs typeface="Arial" panose="020B0604020202020204" pitchFamily="34" charset="0"/>
              </a:rPr>
              <a:t>Creación del STT como órgano de gobierno de la Alianza en México (único país OGP que ha implementado este esquema). </a:t>
            </a:r>
          </a:p>
          <a:p>
            <a:endParaRPr lang="es-ES" sz="2000" dirty="0" smtClean="0">
              <a:solidFill>
                <a:schemeClr val="tx1">
                  <a:lumMod val="65000"/>
                  <a:lumOff val="35000"/>
                </a:schemeClr>
              </a:solidFill>
              <a:latin typeface="Arial" panose="020B0604020202020204" pitchFamily="34" charset="0"/>
              <a:cs typeface="Arial" panose="020B0604020202020204" pitchFamily="34" charset="0"/>
            </a:endParaRPr>
          </a:p>
          <a:p>
            <a:endParaRPr lang="es-ES" sz="2000" dirty="0" smtClean="0">
              <a:solidFill>
                <a:schemeClr val="tx1">
                  <a:lumMod val="65000"/>
                  <a:lumOff val="35000"/>
                </a:schemeClr>
              </a:solidFill>
              <a:latin typeface="Arial" panose="020B0604020202020204" pitchFamily="34" charset="0"/>
              <a:cs typeface="Arial" panose="020B0604020202020204" pitchFamily="34" charset="0"/>
            </a:endParaRPr>
          </a:p>
          <a:p>
            <a:endParaRPr lang="es-ES" sz="2000" dirty="0" smtClean="0">
              <a:solidFill>
                <a:schemeClr val="tx1">
                  <a:lumMod val="65000"/>
                  <a:lumOff val="35000"/>
                </a:schemeClr>
              </a:solidFill>
              <a:latin typeface="Arial" panose="020B0604020202020204" pitchFamily="34" charset="0"/>
              <a:cs typeface="Arial" panose="020B0604020202020204" pitchFamily="34" charset="0"/>
            </a:endParaRPr>
          </a:p>
          <a:p>
            <a:endParaRPr lang="es-ES" sz="20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30635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3 Título"/>
          <p:cNvSpPr txBox="1">
            <a:spLocks/>
          </p:cNvSpPr>
          <p:nvPr/>
        </p:nvSpPr>
        <p:spPr>
          <a:xfrm>
            <a:off x="519547" y="879230"/>
            <a:ext cx="8124364" cy="5744307"/>
          </a:xfrm>
          <a:prstGeom prst="rect">
            <a:avLst/>
          </a:prstGeom>
        </p:spPr>
        <p:txBody>
          <a:bodyPr/>
          <a:lstStyle>
            <a:lvl1pPr algn="l" defTabSz="914400" rtl="0" eaLnBrk="1" latinLnBrk="0" hangingPunct="1">
              <a:spcBef>
                <a:spcPct val="0"/>
              </a:spcBef>
              <a:buNone/>
              <a:defRPr sz="3600" b="1" kern="1200">
                <a:solidFill>
                  <a:schemeClr val="tx1"/>
                </a:solidFill>
                <a:latin typeface="Trebuchet MS" pitchFamily="34" charset="0"/>
                <a:ea typeface="+mj-ea"/>
                <a:cs typeface="+mj-cs"/>
              </a:defRPr>
            </a:lvl1pPr>
          </a:lstStyle>
          <a:p>
            <a:r>
              <a:rPr lang="es-MX" sz="2000" dirty="0" smtClean="0">
                <a:solidFill>
                  <a:srgbClr val="610E6B"/>
                </a:solidFill>
                <a:latin typeface="Arial" panose="020B0604020202020204" pitchFamily="34" charset="0"/>
                <a:cs typeface="Arial" panose="020B0604020202020204" pitchFamily="34" charset="0"/>
              </a:rPr>
              <a:t>Contenido</a:t>
            </a:r>
          </a:p>
          <a:p>
            <a:endParaRPr lang="es-MX" sz="1600" dirty="0" smtClean="0">
              <a:solidFill>
                <a:schemeClr val="tx1">
                  <a:lumMod val="65000"/>
                  <a:lumOff val="35000"/>
                </a:schemeClr>
              </a:solidFill>
              <a:latin typeface="Arial" panose="020B0604020202020204" pitchFamily="34" charset="0"/>
              <a:cs typeface="Arial" panose="020B0604020202020204" pitchFamily="34" charset="0"/>
            </a:endParaRPr>
          </a:p>
          <a:p>
            <a:pPr marL="571500" indent="-571500">
              <a:buFont typeface="Wingdings" panose="05000000000000000000" pitchFamily="2" charset="2"/>
              <a:buChar char="Ø"/>
            </a:pPr>
            <a:r>
              <a:rPr lang="es-MX" sz="2000" dirty="0" smtClean="0">
                <a:solidFill>
                  <a:schemeClr val="tx1">
                    <a:lumMod val="65000"/>
                    <a:lumOff val="35000"/>
                  </a:schemeClr>
                </a:solidFill>
                <a:latin typeface="Arial" panose="020B0604020202020204" pitchFamily="34" charset="0"/>
                <a:cs typeface="Arial" panose="020B0604020202020204" pitchFamily="34" charset="0"/>
              </a:rPr>
              <a:t>La participación de la Sociedad Civil en las estrategias de Gobierno Abierto</a:t>
            </a:r>
          </a:p>
          <a:p>
            <a:pPr marL="571500" indent="-571500">
              <a:buFont typeface="Arial" panose="020B0604020202020204" pitchFamily="34" charset="0"/>
              <a:buChar char="•"/>
            </a:pPr>
            <a:r>
              <a:rPr lang="es-MX" sz="1400" b="0" dirty="0">
                <a:solidFill>
                  <a:schemeClr val="tx1">
                    <a:lumMod val="65000"/>
                    <a:lumOff val="35000"/>
                  </a:schemeClr>
                </a:solidFill>
                <a:latin typeface="Arial" panose="020B0604020202020204" pitchFamily="34" charset="0"/>
                <a:cs typeface="Arial" panose="020B0604020202020204" pitchFamily="34" charset="0"/>
              </a:rPr>
              <a:t>¿Qué es la sociedad civil organizada?</a:t>
            </a:r>
          </a:p>
          <a:p>
            <a:pPr marL="571500" indent="-571500">
              <a:buFont typeface="Arial" panose="020B0604020202020204" pitchFamily="34" charset="0"/>
              <a:buChar char="•"/>
            </a:pPr>
            <a:r>
              <a:rPr lang="es-MX" sz="1400" b="0" dirty="0">
                <a:solidFill>
                  <a:schemeClr val="tx1">
                    <a:lumMod val="65000"/>
                    <a:lumOff val="35000"/>
                  </a:schemeClr>
                </a:solidFill>
                <a:latin typeface="Arial" panose="020B0604020202020204" pitchFamily="34" charset="0"/>
                <a:cs typeface="Arial" panose="020B0604020202020204" pitchFamily="34" charset="0"/>
              </a:rPr>
              <a:t>¿Cuál ha sido la participación de la sociedad civil?</a:t>
            </a:r>
          </a:p>
          <a:p>
            <a:pPr marL="571500" indent="-571500">
              <a:buFont typeface="Arial" panose="020B0604020202020204" pitchFamily="34" charset="0"/>
              <a:buChar char="•"/>
            </a:pPr>
            <a:r>
              <a:rPr lang="es-MX" sz="1400" b="0" dirty="0">
                <a:solidFill>
                  <a:schemeClr val="tx1">
                    <a:lumMod val="65000"/>
                    <a:lumOff val="35000"/>
                  </a:schemeClr>
                </a:solidFill>
                <a:latin typeface="Arial" panose="020B0604020202020204" pitchFamily="34" charset="0"/>
                <a:cs typeface="Arial" panose="020B0604020202020204" pitchFamily="34" charset="0"/>
              </a:rPr>
              <a:t>¿Por qué es importante la participación de las organizaciones de la sociedad civil?</a:t>
            </a:r>
          </a:p>
          <a:p>
            <a:pPr marL="571500" indent="-571500">
              <a:buFont typeface="Arial" panose="020B0604020202020204" pitchFamily="34" charset="0"/>
              <a:buChar char="•"/>
            </a:pPr>
            <a:r>
              <a:rPr lang="es-MX" sz="1400" b="0" dirty="0">
                <a:solidFill>
                  <a:schemeClr val="tx1">
                    <a:lumMod val="65000"/>
                    <a:lumOff val="35000"/>
                  </a:schemeClr>
                </a:solidFill>
                <a:latin typeface="Arial" panose="020B0604020202020204" pitchFamily="34" charset="0"/>
                <a:cs typeface="Arial" panose="020B0604020202020204" pitchFamily="34" charset="0"/>
              </a:rPr>
              <a:t>Las OSC que participan de manera oficial en la Alianza para el Gobierno Abierto son: </a:t>
            </a:r>
          </a:p>
          <a:p>
            <a:pPr marL="571500" indent="-571500">
              <a:buFont typeface="Arial" panose="020B0604020202020204" pitchFamily="34" charset="0"/>
              <a:buChar char="•"/>
            </a:pPr>
            <a:endParaRPr lang="es-MX" sz="1600" b="0" dirty="0" smtClean="0">
              <a:solidFill>
                <a:schemeClr val="tx1">
                  <a:lumMod val="65000"/>
                  <a:lumOff val="35000"/>
                </a:schemeClr>
              </a:solidFill>
              <a:latin typeface="Arial" panose="020B0604020202020204" pitchFamily="34" charset="0"/>
              <a:cs typeface="Arial" panose="020B0604020202020204" pitchFamily="34" charset="0"/>
            </a:endParaRPr>
          </a:p>
          <a:p>
            <a:pPr marL="571500" indent="-571500">
              <a:buFont typeface="Wingdings" panose="05000000000000000000" pitchFamily="2" charset="2"/>
              <a:buChar char="Ø"/>
            </a:pPr>
            <a:r>
              <a:rPr lang="es-MX" sz="2000" dirty="0" smtClean="0">
                <a:solidFill>
                  <a:schemeClr val="tx1">
                    <a:lumMod val="65000"/>
                    <a:lumOff val="35000"/>
                  </a:schemeClr>
                </a:solidFill>
                <a:latin typeface="Arial" panose="020B0604020202020204" pitchFamily="34" charset="0"/>
                <a:cs typeface="Arial" panose="020B0604020202020204" pitchFamily="34" charset="0"/>
              </a:rPr>
              <a:t>Mecanismos de diálogo por la transparencia</a:t>
            </a:r>
          </a:p>
          <a:p>
            <a:pPr marL="571500" indent="-571500">
              <a:buFont typeface="Arial" panose="020B0604020202020204" pitchFamily="34" charset="0"/>
              <a:buChar char="•"/>
            </a:pPr>
            <a:r>
              <a:rPr lang="es-MX" sz="1400" b="0" dirty="0" smtClean="0">
                <a:solidFill>
                  <a:schemeClr val="tx1">
                    <a:lumMod val="65000"/>
                    <a:lumOff val="35000"/>
                  </a:schemeClr>
                </a:solidFill>
                <a:latin typeface="Arial" panose="020B0604020202020204" pitchFamily="34" charset="0"/>
                <a:cs typeface="Arial" panose="020B0604020202020204" pitchFamily="34" charset="0"/>
              </a:rPr>
              <a:t>Informe país sobre la calidad de la ciudadanía en México</a:t>
            </a:r>
          </a:p>
          <a:p>
            <a:pPr marL="571500" indent="-571500">
              <a:buFont typeface="Arial" panose="020B0604020202020204" pitchFamily="34" charset="0"/>
              <a:buChar char="•"/>
            </a:pPr>
            <a:r>
              <a:rPr lang="es-MX" sz="1400" b="0" dirty="0" smtClean="0">
                <a:solidFill>
                  <a:schemeClr val="tx1">
                    <a:lumMod val="65000"/>
                    <a:lumOff val="35000"/>
                  </a:schemeClr>
                </a:solidFill>
                <a:latin typeface="Arial" panose="020B0604020202020204" pitchFamily="34" charset="0"/>
                <a:cs typeface="Arial" panose="020B0604020202020204" pitchFamily="34" charset="0"/>
              </a:rPr>
              <a:t>Mecanismos de diálogo sociedad-gobierno</a:t>
            </a:r>
          </a:p>
          <a:p>
            <a:pPr marL="571500" indent="-571500">
              <a:buFont typeface="Arial" panose="020B0604020202020204" pitchFamily="34" charset="0"/>
              <a:buChar char="•"/>
            </a:pPr>
            <a:endParaRPr lang="es-MX" sz="1600" b="0" dirty="0" smtClean="0">
              <a:solidFill>
                <a:schemeClr val="tx1">
                  <a:lumMod val="65000"/>
                  <a:lumOff val="35000"/>
                </a:schemeClr>
              </a:solidFill>
              <a:latin typeface="Arial" panose="020B0604020202020204" pitchFamily="34" charset="0"/>
              <a:cs typeface="Arial" panose="020B0604020202020204" pitchFamily="34" charset="0"/>
            </a:endParaRPr>
          </a:p>
          <a:p>
            <a:pPr marL="571500" indent="-571500">
              <a:buFont typeface="Wingdings" panose="05000000000000000000" pitchFamily="2" charset="2"/>
              <a:buChar char="Ø"/>
            </a:pPr>
            <a:r>
              <a:rPr lang="es-MX" sz="2000" dirty="0" smtClean="0">
                <a:solidFill>
                  <a:schemeClr val="tx1">
                    <a:lumMod val="65000"/>
                    <a:lumOff val="35000"/>
                  </a:schemeClr>
                </a:solidFill>
                <a:latin typeface="Arial" panose="020B0604020202020204" pitchFamily="34" charset="0"/>
                <a:cs typeface="Arial" panose="020B0604020202020204" pitchFamily="34" charset="0"/>
              </a:rPr>
              <a:t>Gobierno Abierto desde la Sociedad Civil- Transparencia Mexicana</a:t>
            </a:r>
          </a:p>
          <a:p>
            <a:pPr marL="571500" indent="-571500">
              <a:buFont typeface="Arial" panose="020B0604020202020204" pitchFamily="34" charset="0"/>
              <a:buChar char="•"/>
            </a:pPr>
            <a:r>
              <a:rPr lang="es-ES" sz="1400" b="0" dirty="0" smtClean="0">
                <a:solidFill>
                  <a:schemeClr val="tx1">
                    <a:lumMod val="65000"/>
                    <a:lumOff val="35000"/>
                  </a:schemeClr>
                </a:solidFill>
                <a:latin typeface="Arial" panose="020B0604020202020204" pitchFamily="34" charset="0"/>
                <a:cs typeface="Arial" panose="020B0604020202020204" pitchFamily="34" charset="0"/>
              </a:rPr>
              <a:t>Antecedentes del Secretariado Técnico Tripartita (STT)</a:t>
            </a:r>
          </a:p>
          <a:p>
            <a:pPr marL="571500" indent="-571500">
              <a:buFont typeface="Arial" panose="020B0604020202020204" pitchFamily="34" charset="0"/>
              <a:buChar char="•"/>
            </a:pPr>
            <a:r>
              <a:rPr lang="es-ES" sz="1400" b="0" dirty="0" smtClean="0">
                <a:solidFill>
                  <a:schemeClr val="tx1">
                    <a:lumMod val="65000"/>
                    <a:lumOff val="35000"/>
                  </a:schemeClr>
                </a:solidFill>
                <a:latin typeface="Arial" panose="020B0604020202020204" pitchFamily="34" charset="0"/>
                <a:cs typeface="Arial" panose="020B0604020202020204" pitchFamily="34" charset="0"/>
              </a:rPr>
              <a:t>STT y lineamientos</a:t>
            </a:r>
            <a:endParaRPr lang="es-ES" sz="1400" b="0" dirty="0">
              <a:solidFill>
                <a:schemeClr val="tx1">
                  <a:lumMod val="65000"/>
                  <a:lumOff val="35000"/>
                </a:schemeClr>
              </a:solidFill>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s-ES" sz="1400" b="0" dirty="0">
                <a:solidFill>
                  <a:schemeClr val="tx1">
                    <a:lumMod val="65000"/>
                    <a:lumOff val="35000"/>
                  </a:schemeClr>
                </a:solidFill>
                <a:latin typeface="Arial" panose="020B0604020202020204" pitchFamily="34" charset="0"/>
                <a:cs typeface="Arial" panose="020B0604020202020204" pitchFamily="34" charset="0"/>
              </a:rPr>
              <a:t>Una nueva relación entre sociedad y gobierno</a:t>
            </a:r>
          </a:p>
          <a:p>
            <a:pPr marL="571500" indent="-571500">
              <a:buFont typeface="Arial" panose="020B0604020202020204" pitchFamily="34" charset="0"/>
              <a:buChar char="•"/>
            </a:pPr>
            <a:r>
              <a:rPr lang="es-ES" sz="1400" b="0" dirty="0">
                <a:solidFill>
                  <a:schemeClr val="tx1">
                    <a:lumMod val="65000"/>
                    <a:lumOff val="35000"/>
                  </a:schemeClr>
                </a:solidFill>
                <a:latin typeface="Arial" panose="020B0604020202020204" pitchFamily="34" charset="0"/>
                <a:cs typeface="Arial" panose="020B0604020202020204" pitchFamily="34" charset="0"/>
              </a:rPr>
              <a:t>Monitorear el </a:t>
            </a:r>
            <a:r>
              <a:rPr lang="es-ES" sz="1400" b="0" dirty="0" smtClean="0">
                <a:solidFill>
                  <a:schemeClr val="tx1">
                    <a:lumMod val="65000"/>
                    <a:lumOff val="35000"/>
                  </a:schemeClr>
                </a:solidFill>
                <a:latin typeface="Arial" panose="020B0604020202020204" pitchFamily="34" charset="0"/>
                <a:cs typeface="Arial" panose="020B0604020202020204" pitchFamily="34" charset="0"/>
              </a:rPr>
              <a:t>progreso</a:t>
            </a:r>
          </a:p>
          <a:p>
            <a:pPr marL="571500" indent="-571500">
              <a:buFont typeface="Arial" panose="020B0604020202020204" pitchFamily="34" charset="0"/>
              <a:buChar char="•"/>
            </a:pPr>
            <a:r>
              <a:rPr lang="es-MX" sz="1400" b="0" dirty="0">
                <a:solidFill>
                  <a:schemeClr val="tx1">
                    <a:lumMod val="65000"/>
                    <a:lumOff val="35000"/>
                  </a:schemeClr>
                </a:solidFill>
                <a:latin typeface="Arial" panose="020B0604020202020204" pitchFamily="34" charset="0"/>
                <a:cs typeface="Arial" panose="020B0604020202020204" pitchFamily="34" charset="0"/>
              </a:rPr>
              <a:t>Visión de México como presidente de OGP</a:t>
            </a:r>
          </a:p>
          <a:p>
            <a:pPr marL="571500" indent="-571500">
              <a:buFont typeface="Arial" panose="020B0604020202020204" pitchFamily="34" charset="0"/>
              <a:buChar char="•"/>
            </a:pPr>
            <a:r>
              <a:rPr lang="es-ES" sz="1400" b="0" dirty="0" smtClean="0">
                <a:solidFill>
                  <a:schemeClr val="tx1">
                    <a:lumMod val="65000"/>
                    <a:lumOff val="35000"/>
                  </a:schemeClr>
                </a:solidFill>
                <a:latin typeface="Arial" panose="020B0604020202020204" pitchFamily="34" charset="0"/>
                <a:cs typeface="Arial" panose="020B0604020202020204" pitchFamily="34" charset="0"/>
              </a:rPr>
              <a:t>Aprendizajes </a:t>
            </a:r>
            <a:r>
              <a:rPr lang="es-ES" sz="1400" b="0" dirty="0">
                <a:solidFill>
                  <a:schemeClr val="tx1">
                    <a:lumMod val="65000"/>
                    <a:lumOff val="35000"/>
                  </a:schemeClr>
                </a:solidFill>
                <a:latin typeface="Arial" panose="020B0604020202020204" pitchFamily="34" charset="0"/>
                <a:cs typeface="Arial" panose="020B0604020202020204" pitchFamily="34" charset="0"/>
              </a:rPr>
              <a:t>de AGA en </a:t>
            </a:r>
            <a:r>
              <a:rPr lang="es-ES" sz="1400" b="0" dirty="0" smtClean="0">
                <a:solidFill>
                  <a:schemeClr val="tx1">
                    <a:lumMod val="65000"/>
                    <a:lumOff val="35000"/>
                  </a:schemeClr>
                </a:solidFill>
                <a:latin typeface="Arial" panose="020B0604020202020204" pitchFamily="34" charset="0"/>
                <a:cs typeface="Arial" panose="020B0604020202020204" pitchFamily="34" charset="0"/>
              </a:rPr>
              <a:t>México</a:t>
            </a:r>
          </a:p>
          <a:p>
            <a:pPr marL="571500" indent="-571500">
              <a:buFont typeface="Arial" panose="020B0604020202020204" pitchFamily="34" charset="0"/>
              <a:buChar char="•"/>
            </a:pPr>
            <a:r>
              <a:rPr lang="es-ES" sz="1400" b="0" dirty="0" smtClean="0">
                <a:solidFill>
                  <a:schemeClr val="tx1">
                    <a:lumMod val="65000"/>
                    <a:lumOff val="35000"/>
                  </a:schemeClr>
                </a:solidFill>
                <a:latin typeface="Arial" panose="020B0604020202020204" pitchFamily="34" charset="0"/>
                <a:cs typeface="Arial" panose="020B0604020202020204" pitchFamily="34" charset="0"/>
              </a:rPr>
              <a:t>Qué sigue en AGA México </a:t>
            </a:r>
            <a:endParaRPr lang="es-ES" sz="1400" b="0" dirty="0">
              <a:solidFill>
                <a:schemeClr val="tx1">
                  <a:lumMod val="65000"/>
                  <a:lumOff val="35000"/>
                </a:schemeClr>
              </a:solidFill>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s-ES" sz="1600" b="0" dirty="0">
                <a:solidFill>
                  <a:schemeClr val="tx1">
                    <a:lumMod val="65000"/>
                    <a:lumOff val="35000"/>
                  </a:schemeClr>
                </a:solidFill>
                <a:latin typeface="Arial" panose="020B0604020202020204" pitchFamily="34" charset="0"/>
                <a:cs typeface="Arial" panose="020B0604020202020204" pitchFamily="34" charset="0"/>
              </a:rPr>
              <a:t>Qué se espera de los ejercicios locales</a:t>
            </a:r>
          </a:p>
          <a:p>
            <a:pPr marL="571500" indent="-571500">
              <a:buFont typeface="Wingdings" panose="05000000000000000000" pitchFamily="2" charset="2"/>
              <a:buChar char="Ø"/>
            </a:pPr>
            <a:endParaRPr lang="es-MX" sz="1600" dirty="0" smtClean="0">
              <a:solidFill>
                <a:schemeClr val="tx1">
                  <a:lumMod val="65000"/>
                  <a:lumOff val="35000"/>
                </a:schemeClr>
              </a:solidFill>
              <a:latin typeface="Arial" panose="020B0604020202020204" pitchFamily="34" charset="0"/>
              <a:cs typeface="Arial" panose="020B0604020202020204" pitchFamily="34" charset="0"/>
            </a:endParaRPr>
          </a:p>
          <a:p>
            <a:pPr marL="571500" indent="-571500">
              <a:buFont typeface="Arial" panose="020B0604020202020204" pitchFamily="34" charset="0"/>
              <a:buChar char="•"/>
            </a:pPr>
            <a:endParaRPr lang="es-MX" sz="1600" dirty="0" smtClean="0">
              <a:solidFill>
                <a:schemeClr val="tx1">
                  <a:lumMod val="65000"/>
                  <a:lumOff val="35000"/>
                </a:schemeClr>
              </a:solidFill>
              <a:latin typeface="Arial" panose="020B0604020202020204" pitchFamily="34" charset="0"/>
              <a:cs typeface="Arial" panose="020B0604020202020204" pitchFamily="34" charset="0"/>
            </a:endParaRPr>
          </a:p>
          <a:p>
            <a:pPr marL="571500" indent="-571500">
              <a:buFont typeface="Wingdings" panose="05000000000000000000" pitchFamily="2" charset="2"/>
              <a:buChar char="Ø"/>
            </a:pPr>
            <a:endParaRPr lang="es-MX" sz="1600" dirty="0" smtClean="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48645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
          <p:cNvSpPr txBox="1">
            <a:spLocks/>
          </p:cNvSpPr>
          <p:nvPr/>
        </p:nvSpPr>
        <p:spPr>
          <a:xfrm>
            <a:off x="927168" y="1011547"/>
            <a:ext cx="5168832" cy="1004822"/>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MX" sz="2400" b="1" dirty="0" smtClean="0">
                <a:solidFill>
                  <a:srgbClr val="610E6B"/>
                </a:solidFill>
                <a:latin typeface="Arial" panose="020B0604020202020204" pitchFamily="34" charset="0"/>
                <a:cs typeface="Arial" panose="020B0604020202020204" pitchFamily="34" charset="0"/>
              </a:rPr>
              <a:t>Qué sigue en AGA México</a:t>
            </a:r>
            <a:endParaRPr lang="es-MX" sz="2400" b="1" dirty="0">
              <a:solidFill>
                <a:srgbClr val="610E6B"/>
              </a:solidFill>
              <a:latin typeface="Arial" panose="020B0604020202020204" pitchFamily="34" charset="0"/>
              <a:cs typeface="Arial" panose="020B0604020202020204" pitchFamily="34" charset="0"/>
            </a:endParaRPr>
          </a:p>
        </p:txBody>
      </p:sp>
      <p:sp>
        <p:nvSpPr>
          <p:cNvPr id="14" name="Marcador de contenido 2"/>
          <p:cNvSpPr txBox="1">
            <a:spLocks/>
          </p:cNvSpPr>
          <p:nvPr/>
        </p:nvSpPr>
        <p:spPr>
          <a:xfrm>
            <a:off x="716152" y="1880589"/>
            <a:ext cx="8061733" cy="3769934"/>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MX" sz="2400" dirty="0" smtClean="0">
                <a:solidFill>
                  <a:schemeClr val="tx1">
                    <a:lumMod val="65000"/>
                    <a:lumOff val="35000"/>
                  </a:schemeClr>
                </a:solidFill>
                <a:latin typeface="Arial" panose="020B0604020202020204" pitchFamily="34" charset="0"/>
                <a:cs typeface="Arial" panose="020B0604020202020204" pitchFamily="34" charset="0"/>
              </a:rPr>
              <a:t>Ampliar el número de OSC.</a:t>
            </a:r>
          </a:p>
          <a:p>
            <a:r>
              <a:rPr lang="es-MX" sz="2400" dirty="0" smtClean="0">
                <a:solidFill>
                  <a:schemeClr val="tx1">
                    <a:lumMod val="65000"/>
                    <a:lumOff val="35000"/>
                  </a:schemeClr>
                </a:solidFill>
                <a:latin typeface="Arial" panose="020B0604020202020204" pitchFamily="34" charset="0"/>
                <a:cs typeface="Arial" panose="020B0604020202020204" pitchFamily="34" charset="0"/>
              </a:rPr>
              <a:t>Iniciar el proceso para diseñar el nuevo plan de acción en paralelo al vigente</a:t>
            </a:r>
          </a:p>
          <a:p>
            <a:r>
              <a:rPr lang="es-MX" sz="2400" dirty="0" smtClean="0">
                <a:solidFill>
                  <a:schemeClr val="tx1">
                    <a:lumMod val="65000"/>
                    <a:lumOff val="35000"/>
                  </a:schemeClr>
                </a:solidFill>
                <a:latin typeface="Arial" panose="020B0604020202020204" pitchFamily="34" charset="0"/>
                <a:cs typeface="Arial" panose="020B0604020202020204" pitchFamily="34" charset="0"/>
              </a:rPr>
              <a:t>Impulsar el gobierno abierto en otros órdenes de gobierno (estatal y municipal)</a:t>
            </a:r>
          </a:p>
          <a:p>
            <a:r>
              <a:rPr lang="es-MX" sz="2400" dirty="0" smtClean="0">
                <a:solidFill>
                  <a:schemeClr val="tx1">
                    <a:lumMod val="65000"/>
                    <a:lumOff val="35000"/>
                  </a:schemeClr>
                </a:solidFill>
                <a:latin typeface="Arial" panose="020B0604020202020204" pitchFamily="34" charset="0"/>
                <a:cs typeface="Arial" panose="020B0604020202020204" pitchFamily="34" charset="0"/>
              </a:rPr>
              <a:t>Impulsar el gobierno abierto en otros poderes (legislativo y judicial)</a:t>
            </a:r>
          </a:p>
          <a:p>
            <a:r>
              <a:rPr lang="es-MX" sz="2400" dirty="0" smtClean="0">
                <a:solidFill>
                  <a:schemeClr val="tx1">
                    <a:lumMod val="65000"/>
                    <a:lumOff val="35000"/>
                  </a:schemeClr>
                </a:solidFill>
                <a:latin typeface="Arial" panose="020B0604020202020204" pitchFamily="34" charset="0"/>
                <a:cs typeface="Arial" panose="020B0604020202020204" pitchFamily="34" charset="0"/>
              </a:rPr>
              <a:t>Continuar profundizando en el concepto de gobierno abierto. </a:t>
            </a:r>
            <a:endParaRPr lang="es-MX" sz="24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77061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1"/>
          <p:cNvSpPr txBox="1">
            <a:spLocks/>
          </p:cNvSpPr>
          <p:nvPr/>
        </p:nvSpPr>
        <p:spPr>
          <a:xfrm>
            <a:off x="672047" y="1217333"/>
            <a:ext cx="5892876" cy="939713"/>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2400" b="1" dirty="0" smtClean="0">
                <a:solidFill>
                  <a:srgbClr val="610E6B"/>
                </a:solidFill>
                <a:latin typeface="Arial" panose="020B0604020202020204" pitchFamily="34" charset="0"/>
                <a:cs typeface="Arial" panose="020B0604020202020204" pitchFamily="34" charset="0"/>
              </a:rPr>
              <a:t>Qué se espera de los ejercicios locales</a:t>
            </a:r>
            <a:endParaRPr lang="es-ES" sz="2400" b="1" dirty="0">
              <a:solidFill>
                <a:srgbClr val="610E6B"/>
              </a:solidFill>
              <a:latin typeface="Arial" panose="020B0604020202020204" pitchFamily="34" charset="0"/>
              <a:cs typeface="Arial" panose="020B0604020202020204" pitchFamily="34" charset="0"/>
            </a:endParaRPr>
          </a:p>
        </p:txBody>
      </p:sp>
      <p:sp>
        <p:nvSpPr>
          <p:cNvPr id="16" name="Marcador de contenido 2"/>
          <p:cNvSpPr txBox="1">
            <a:spLocks/>
          </p:cNvSpPr>
          <p:nvPr/>
        </p:nvSpPr>
        <p:spPr>
          <a:xfrm>
            <a:off x="672047" y="1989444"/>
            <a:ext cx="7334906" cy="443480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ES" sz="2400" dirty="0" smtClean="0">
                <a:solidFill>
                  <a:schemeClr val="tx1">
                    <a:lumMod val="65000"/>
                    <a:lumOff val="35000"/>
                  </a:schemeClr>
                </a:solidFill>
                <a:latin typeface="Arial" panose="020B0604020202020204" pitchFamily="34" charset="0"/>
                <a:cs typeface="Arial" panose="020B0604020202020204" pitchFamily="34" charset="0"/>
              </a:rPr>
              <a:t>Participación activa y comprometida de la sociedad civil. </a:t>
            </a:r>
          </a:p>
          <a:p>
            <a:endParaRPr lang="es-ES" sz="2400" dirty="0" smtClean="0">
              <a:solidFill>
                <a:schemeClr val="tx1">
                  <a:lumMod val="65000"/>
                  <a:lumOff val="35000"/>
                </a:schemeClr>
              </a:solidFill>
              <a:latin typeface="Arial" panose="020B0604020202020204" pitchFamily="34" charset="0"/>
              <a:cs typeface="Arial" panose="020B0604020202020204" pitchFamily="34" charset="0"/>
            </a:endParaRPr>
          </a:p>
          <a:p>
            <a:r>
              <a:rPr lang="es-ES" sz="2400" dirty="0" smtClean="0">
                <a:solidFill>
                  <a:schemeClr val="tx1">
                    <a:lumMod val="65000"/>
                    <a:lumOff val="35000"/>
                  </a:schemeClr>
                </a:solidFill>
                <a:latin typeface="Arial" panose="020B0604020202020204" pitchFamily="34" charset="0"/>
                <a:cs typeface="Arial" panose="020B0604020202020204" pitchFamily="34" charset="0"/>
              </a:rPr>
              <a:t>Colaborar y </a:t>
            </a:r>
            <a:r>
              <a:rPr lang="es-ES" sz="2400" dirty="0" err="1" smtClean="0">
                <a:solidFill>
                  <a:schemeClr val="tx1">
                    <a:lumMod val="65000"/>
                    <a:lumOff val="35000"/>
                  </a:schemeClr>
                </a:solidFill>
                <a:latin typeface="Arial" panose="020B0604020202020204" pitchFamily="34" charset="0"/>
                <a:cs typeface="Arial" panose="020B0604020202020204" pitchFamily="34" charset="0"/>
              </a:rPr>
              <a:t>co</a:t>
            </a:r>
            <a:r>
              <a:rPr lang="es-ES" sz="2400" dirty="0" smtClean="0">
                <a:solidFill>
                  <a:schemeClr val="tx1">
                    <a:lumMod val="65000"/>
                    <a:lumOff val="35000"/>
                  </a:schemeClr>
                </a:solidFill>
                <a:latin typeface="Arial" panose="020B0604020202020204" pitchFamily="34" charset="0"/>
                <a:cs typeface="Arial" panose="020B0604020202020204" pitchFamily="34" charset="0"/>
              </a:rPr>
              <a:t>-crear.</a:t>
            </a:r>
          </a:p>
          <a:p>
            <a:endParaRPr lang="es-ES" sz="2400" dirty="0" smtClean="0">
              <a:solidFill>
                <a:schemeClr val="tx1">
                  <a:lumMod val="65000"/>
                  <a:lumOff val="35000"/>
                </a:schemeClr>
              </a:solidFill>
              <a:latin typeface="Arial" panose="020B0604020202020204" pitchFamily="34" charset="0"/>
              <a:cs typeface="Arial" panose="020B0604020202020204" pitchFamily="34" charset="0"/>
            </a:endParaRPr>
          </a:p>
          <a:p>
            <a:r>
              <a:rPr lang="es-ES" sz="2400" dirty="0" smtClean="0">
                <a:solidFill>
                  <a:schemeClr val="tx1">
                    <a:lumMod val="65000"/>
                    <a:lumOff val="35000"/>
                  </a:schemeClr>
                </a:solidFill>
                <a:latin typeface="Arial" panose="020B0604020202020204" pitchFamily="34" charset="0"/>
                <a:cs typeface="Arial" panose="020B0604020202020204" pitchFamily="34" charset="0"/>
              </a:rPr>
              <a:t>Participación de una sociedad civil fuerte e independiente. </a:t>
            </a:r>
          </a:p>
          <a:p>
            <a:endParaRPr lang="es-ES" sz="2400" dirty="0" smtClean="0">
              <a:solidFill>
                <a:schemeClr val="tx1">
                  <a:lumMod val="65000"/>
                  <a:lumOff val="35000"/>
                </a:schemeClr>
              </a:solidFill>
              <a:latin typeface="Arial" panose="020B0604020202020204" pitchFamily="34" charset="0"/>
              <a:cs typeface="Arial" panose="020B0604020202020204" pitchFamily="34" charset="0"/>
            </a:endParaRPr>
          </a:p>
          <a:p>
            <a:r>
              <a:rPr lang="es-ES" sz="2400" dirty="0" smtClean="0">
                <a:solidFill>
                  <a:schemeClr val="tx1">
                    <a:lumMod val="65000"/>
                    <a:lumOff val="35000"/>
                  </a:schemeClr>
                </a:solidFill>
                <a:latin typeface="Arial" panose="020B0604020202020204" pitchFamily="34" charset="0"/>
                <a:cs typeface="Arial" panose="020B0604020202020204" pitchFamily="34" charset="0"/>
              </a:rPr>
              <a:t>Incorporar mejores prácticas internacionales y  federales. </a:t>
            </a:r>
          </a:p>
          <a:p>
            <a:endParaRPr lang="es-ES" sz="24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10248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3368632" y="1123470"/>
            <a:ext cx="1668455" cy="531823"/>
          </a:xfrm>
          <a:prstGeom prst="rect">
            <a:avLst/>
          </a:prstGeom>
          <a:noFill/>
        </p:spPr>
        <p:txBody>
          <a:bodyPr wrap="square" rtlCol="0">
            <a:spAutoFit/>
          </a:bodyPr>
          <a:lstStyle/>
          <a:p>
            <a:r>
              <a:rPr lang="en-US" sz="2800" dirty="0" smtClean="0">
                <a:solidFill>
                  <a:srgbClr val="0E6C4F"/>
                </a:solidFill>
              </a:rPr>
              <a:t>ESTADOS</a:t>
            </a:r>
            <a:endParaRPr lang="en-US" sz="2800" dirty="0">
              <a:solidFill>
                <a:srgbClr val="0E6C4F"/>
              </a:solidFill>
            </a:endParaRPr>
          </a:p>
        </p:txBody>
      </p:sp>
      <p:sp>
        <p:nvSpPr>
          <p:cNvPr id="7" name="TextBox 6"/>
          <p:cNvSpPr txBox="1"/>
          <p:nvPr/>
        </p:nvSpPr>
        <p:spPr>
          <a:xfrm>
            <a:off x="1218863" y="1913604"/>
            <a:ext cx="2839239" cy="584776"/>
          </a:xfrm>
          <a:prstGeom prst="rect">
            <a:avLst/>
          </a:prstGeom>
          <a:noFill/>
        </p:spPr>
        <p:txBody>
          <a:bodyPr wrap="none" rtlCol="0">
            <a:spAutoFit/>
          </a:bodyPr>
          <a:lstStyle/>
          <a:p>
            <a:pPr algn="ctr"/>
            <a:r>
              <a:rPr lang="en-US" sz="1600" dirty="0" smtClean="0">
                <a:solidFill>
                  <a:srgbClr val="0E7152"/>
                </a:solidFill>
              </a:rPr>
              <a:t>GOBIERNO ABIERTO</a:t>
            </a:r>
          </a:p>
          <a:p>
            <a:pPr algn="ctr"/>
            <a:r>
              <a:rPr lang="en-US" sz="1600" b="1" dirty="0" smtClean="0">
                <a:solidFill>
                  <a:srgbClr val="0E7152"/>
                </a:solidFill>
              </a:rPr>
              <a:t>CO CREACIÓN DESDE LO LOCAL</a:t>
            </a:r>
            <a:endParaRPr lang="en-US" sz="1600" b="1" dirty="0">
              <a:solidFill>
                <a:srgbClr val="0E7152"/>
              </a:solidFill>
            </a:endParaRPr>
          </a:p>
        </p:txBody>
      </p:sp>
      <p:sp>
        <p:nvSpPr>
          <p:cNvPr id="8" name="TextBox 7"/>
          <p:cNvSpPr txBox="1"/>
          <p:nvPr/>
        </p:nvSpPr>
        <p:spPr>
          <a:xfrm>
            <a:off x="1653695" y="2559935"/>
            <a:ext cx="2081845" cy="400110"/>
          </a:xfrm>
          <a:prstGeom prst="rect">
            <a:avLst/>
          </a:prstGeom>
          <a:noFill/>
        </p:spPr>
        <p:txBody>
          <a:bodyPr wrap="none" rtlCol="0">
            <a:spAutoFit/>
          </a:bodyPr>
          <a:lstStyle/>
          <a:p>
            <a:r>
              <a:rPr lang="en-US" sz="2000" i="1" dirty="0" smtClean="0">
                <a:solidFill>
                  <a:srgbClr val="0E7152"/>
                </a:solidFill>
              </a:rPr>
              <a:t>#</a:t>
            </a:r>
            <a:r>
              <a:rPr lang="en-US" sz="2000" i="1" dirty="0" err="1" smtClean="0">
                <a:solidFill>
                  <a:srgbClr val="0E7152"/>
                </a:solidFill>
              </a:rPr>
              <a:t>CoCreaciónLocal</a:t>
            </a:r>
            <a:endParaRPr lang="en-US" sz="2000" b="1" i="1" dirty="0">
              <a:solidFill>
                <a:srgbClr val="0E7152"/>
              </a:solidFill>
            </a:endParaRPr>
          </a:p>
        </p:txBody>
      </p:sp>
      <p:sp>
        <p:nvSpPr>
          <p:cNvPr id="11" name="TextBox 10"/>
          <p:cNvSpPr txBox="1"/>
          <p:nvPr/>
        </p:nvSpPr>
        <p:spPr>
          <a:xfrm>
            <a:off x="3079790" y="1040182"/>
            <a:ext cx="408210" cy="630942"/>
          </a:xfrm>
          <a:prstGeom prst="rect">
            <a:avLst/>
          </a:prstGeom>
          <a:noFill/>
        </p:spPr>
        <p:txBody>
          <a:bodyPr wrap="none" rtlCol="0">
            <a:spAutoFit/>
          </a:bodyPr>
          <a:lstStyle/>
          <a:p>
            <a:r>
              <a:rPr lang="en-US" sz="3500" dirty="0" smtClean="0">
                <a:solidFill>
                  <a:srgbClr val="610E6B"/>
                </a:solidFill>
              </a:rPr>
              <a:t>+</a:t>
            </a:r>
            <a:endParaRPr lang="en-US" sz="3500" dirty="0">
              <a:solidFill>
                <a:srgbClr val="610E6B"/>
              </a:solidFill>
            </a:endParaRPr>
          </a:p>
        </p:txBody>
      </p:sp>
      <p:pic>
        <p:nvPicPr>
          <p:cNvPr id="12" name="Picture 11" descr="logo_ifai.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695" y="1208728"/>
            <a:ext cx="743972" cy="436154"/>
          </a:xfrm>
          <a:prstGeom prst="rect">
            <a:avLst/>
          </a:prstGeom>
        </p:spPr>
      </p:pic>
      <p:sp>
        <p:nvSpPr>
          <p:cNvPr id="13" name="TextBox 12"/>
          <p:cNvSpPr txBox="1"/>
          <p:nvPr/>
        </p:nvSpPr>
        <p:spPr>
          <a:xfrm>
            <a:off x="1913947" y="1040182"/>
            <a:ext cx="408210" cy="630942"/>
          </a:xfrm>
          <a:prstGeom prst="rect">
            <a:avLst/>
          </a:prstGeom>
          <a:noFill/>
        </p:spPr>
        <p:txBody>
          <a:bodyPr wrap="none" rtlCol="0">
            <a:spAutoFit/>
          </a:bodyPr>
          <a:lstStyle/>
          <a:p>
            <a:r>
              <a:rPr lang="en-US" sz="3500" dirty="0" smtClean="0">
                <a:solidFill>
                  <a:srgbClr val="610E6B"/>
                </a:solidFill>
              </a:rPr>
              <a:t>+</a:t>
            </a:r>
            <a:endParaRPr lang="en-US" sz="3500" dirty="0">
              <a:solidFill>
                <a:srgbClr val="610E6B"/>
              </a:solidFill>
            </a:endParaRPr>
          </a:p>
        </p:txBody>
      </p:sp>
      <p:pic>
        <p:nvPicPr>
          <p:cNvPr id="15" name="Picture 14" descr="url.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1928" y="1119828"/>
            <a:ext cx="797862" cy="597626"/>
          </a:xfrm>
          <a:prstGeom prst="rect">
            <a:avLst/>
          </a:prstGeom>
        </p:spPr>
      </p:pic>
    </p:spTree>
    <p:extLst>
      <p:ext uri="{BB962C8B-B14F-4D97-AF65-F5344CB8AC3E}">
        <p14:creationId xmlns:p14="http://schemas.microsoft.com/office/powerpoint/2010/main" val="40111834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03_s_bnr_s_tx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TextBox 15"/>
          <p:cNvSpPr txBox="1"/>
          <p:nvPr/>
        </p:nvSpPr>
        <p:spPr>
          <a:xfrm>
            <a:off x="2356832" y="1951356"/>
            <a:ext cx="4855335" cy="707886"/>
          </a:xfrm>
          <a:prstGeom prst="rect">
            <a:avLst/>
          </a:prstGeom>
          <a:noFill/>
        </p:spPr>
        <p:txBody>
          <a:bodyPr wrap="square" rtlCol="0">
            <a:spAutoFit/>
          </a:bodyPr>
          <a:lstStyle/>
          <a:p>
            <a:pPr algn="ctr"/>
            <a:r>
              <a:rPr lang="es-MX" sz="2000" b="1" dirty="0">
                <a:solidFill>
                  <a:srgbClr val="0E7152"/>
                </a:solidFill>
                <a:latin typeface="Arial" panose="020B0604020202020204" pitchFamily="34" charset="0"/>
                <a:cs typeface="Arial" panose="020B0604020202020204" pitchFamily="34" charset="0"/>
              </a:rPr>
              <a:t>La participación de la Sociedad Civil en las estrategias de Gobierno Abierto</a:t>
            </a:r>
          </a:p>
        </p:txBody>
      </p:sp>
    </p:spTree>
    <p:extLst>
      <p:ext uri="{BB962C8B-B14F-4D97-AF65-F5344CB8AC3E}">
        <p14:creationId xmlns:p14="http://schemas.microsoft.com/office/powerpoint/2010/main" val="26990648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207476" y="1987531"/>
            <a:ext cx="7221416" cy="338554"/>
          </a:xfrm>
          <a:prstGeom prst="rect">
            <a:avLst/>
          </a:prstGeom>
        </p:spPr>
        <p:txBody>
          <a:bodyPr wrap="square">
            <a:spAutoFit/>
          </a:bodyPr>
          <a:lstStyle/>
          <a:p>
            <a:r>
              <a:rPr lang="es-MX" sz="1600" dirty="0" smtClean="0">
                <a:solidFill>
                  <a:schemeClr val="tx1">
                    <a:lumMod val="65000"/>
                    <a:lumOff val="35000"/>
                  </a:schemeClr>
                </a:solidFill>
                <a:latin typeface="Arial" panose="020B0604020202020204" pitchFamily="34" charset="0"/>
                <a:ea typeface="+mj-ea"/>
                <a:cs typeface="Arial" panose="020B0604020202020204" pitchFamily="34" charset="0"/>
              </a:rPr>
              <a:t>Norberto </a:t>
            </a:r>
            <a:r>
              <a:rPr lang="es-MX" sz="1600" dirty="0" err="1" smtClean="0">
                <a:solidFill>
                  <a:schemeClr val="tx1">
                    <a:lumMod val="65000"/>
                    <a:lumOff val="35000"/>
                  </a:schemeClr>
                </a:solidFill>
                <a:latin typeface="Arial" panose="020B0604020202020204" pitchFamily="34" charset="0"/>
                <a:ea typeface="+mj-ea"/>
                <a:cs typeface="Arial" panose="020B0604020202020204" pitchFamily="34" charset="0"/>
              </a:rPr>
              <a:t>Bobbio</a:t>
            </a:r>
            <a:r>
              <a:rPr lang="es-MX" sz="1600" dirty="0" smtClean="0">
                <a:solidFill>
                  <a:schemeClr val="tx1">
                    <a:lumMod val="65000"/>
                    <a:lumOff val="35000"/>
                  </a:schemeClr>
                </a:solidFill>
                <a:latin typeface="Arial" panose="020B0604020202020204" pitchFamily="34" charset="0"/>
                <a:ea typeface="+mj-ea"/>
                <a:cs typeface="Arial" panose="020B0604020202020204" pitchFamily="34" charset="0"/>
              </a:rPr>
              <a:t> define la sociedad civil como:</a:t>
            </a:r>
            <a:endParaRPr lang="es-MX" sz="1600" dirty="0">
              <a:solidFill>
                <a:schemeClr val="tx1">
                  <a:lumMod val="65000"/>
                  <a:lumOff val="35000"/>
                </a:schemeClr>
              </a:solidFill>
              <a:latin typeface="Arial" panose="020B0604020202020204" pitchFamily="34" charset="0"/>
              <a:ea typeface="+mj-ea"/>
              <a:cs typeface="Arial" panose="020B0604020202020204" pitchFamily="34" charset="0"/>
            </a:endParaRPr>
          </a:p>
        </p:txBody>
      </p:sp>
      <p:sp>
        <p:nvSpPr>
          <p:cNvPr id="4" name="3 CuadroTexto"/>
          <p:cNvSpPr txBox="1"/>
          <p:nvPr/>
        </p:nvSpPr>
        <p:spPr>
          <a:xfrm>
            <a:off x="533583" y="1400682"/>
            <a:ext cx="6932696" cy="461665"/>
          </a:xfrm>
          <a:prstGeom prst="rect">
            <a:avLst/>
          </a:prstGeom>
          <a:noFill/>
        </p:spPr>
        <p:txBody>
          <a:bodyPr wrap="square" rtlCol="0">
            <a:spAutoFit/>
          </a:bodyPr>
          <a:lstStyle/>
          <a:p>
            <a:r>
              <a:rPr lang="es-MX" sz="2400" b="1" dirty="0" smtClean="0">
                <a:solidFill>
                  <a:srgbClr val="610E6B"/>
                </a:solidFill>
                <a:latin typeface="Arial" panose="020B0604020202020204" pitchFamily="34" charset="0"/>
                <a:cs typeface="Arial" panose="020B0604020202020204" pitchFamily="34" charset="0"/>
              </a:rPr>
              <a:t>¿Qué es la </a:t>
            </a:r>
            <a:r>
              <a:rPr lang="es-MX" sz="2400" b="1" dirty="0">
                <a:solidFill>
                  <a:srgbClr val="610E6B"/>
                </a:solidFill>
                <a:latin typeface="Arial" panose="020B0604020202020204" pitchFamily="34" charset="0"/>
                <a:cs typeface="Arial" panose="020B0604020202020204" pitchFamily="34" charset="0"/>
              </a:rPr>
              <a:t>sociedad civil organizada?</a:t>
            </a:r>
          </a:p>
        </p:txBody>
      </p:sp>
      <p:sp>
        <p:nvSpPr>
          <p:cNvPr id="5" name="4 Rectángulo redondeado"/>
          <p:cNvSpPr/>
          <p:nvPr/>
        </p:nvSpPr>
        <p:spPr>
          <a:xfrm>
            <a:off x="2366741" y="2474984"/>
            <a:ext cx="5099538" cy="1289539"/>
          </a:xfrm>
          <a:prstGeom prst="roundRect">
            <a:avLst/>
          </a:prstGeom>
          <a:solidFill>
            <a:schemeClr val="accent4"/>
          </a:solidFill>
          <a:effectLst/>
        </p:spPr>
        <p:style>
          <a:lnRef idx="1">
            <a:schemeClr val="accent4"/>
          </a:lnRef>
          <a:fillRef idx="3">
            <a:schemeClr val="accent4"/>
          </a:fillRef>
          <a:effectRef idx="2">
            <a:schemeClr val="accent4"/>
          </a:effectRef>
          <a:fontRef idx="minor">
            <a:schemeClr val="lt1"/>
          </a:fontRef>
        </p:style>
        <p:txBody>
          <a:bodyPr rtlCol="0" anchor="ctr"/>
          <a:lstStyle/>
          <a:p>
            <a:pPr algn="ctr"/>
            <a:r>
              <a:rPr lang="es-MX" sz="1600" dirty="0">
                <a:solidFill>
                  <a:schemeClr val="bg1"/>
                </a:solidFill>
                <a:latin typeface="Arial" panose="020B0604020202020204" pitchFamily="34" charset="0"/>
                <a:cs typeface="Arial" panose="020B0604020202020204" pitchFamily="34" charset="0"/>
              </a:rPr>
              <a:t>“la esfera de las relaciones, entre individuos, entre grupos y entre clases sociales que se desarrollan fuera de las relaciones de poder que caracterizan a las instituciones estatales</a:t>
            </a:r>
            <a:r>
              <a:rPr lang="es-MX" sz="1600" dirty="0" smtClean="0">
                <a:solidFill>
                  <a:schemeClr val="bg1"/>
                </a:solidFill>
                <a:latin typeface="Arial" panose="020B0604020202020204" pitchFamily="34" charset="0"/>
                <a:cs typeface="Arial" panose="020B0604020202020204" pitchFamily="34" charset="0"/>
              </a:rPr>
              <a:t>”. </a:t>
            </a:r>
            <a:endParaRPr lang="es-MX" dirty="0">
              <a:solidFill>
                <a:schemeClr val="bg1"/>
              </a:solidFill>
            </a:endParaRPr>
          </a:p>
        </p:txBody>
      </p:sp>
      <p:sp>
        <p:nvSpPr>
          <p:cNvPr id="6" name="5 Rectángulo"/>
          <p:cNvSpPr/>
          <p:nvPr/>
        </p:nvSpPr>
        <p:spPr>
          <a:xfrm>
            <a:off x="855109" y="4217342"/>
            <a:ext cx="7011076" cy="707886"/>
          </a:xfrm>
          <a:prstGeom prst="rect">
            <a:avLst/>
          </a:prstGeom>
        </p:spPr>
        <p:txBody>
          <a:bodyPr wrap="square">
            <a:spAutoFit/>
          </a:bodyPr>
          <a:lstStyle/>
          <a:p>
            <a:pPr lvl="0" algn="ctr"/>
            <a:r>
              <a:rPr lang="es-MX" sz="2000" dirty="0" smtClean="0">
                <a:solidFill>
                  <a:schemeClr val="tx1">
                    <a:lumMod val="65000"/>
                    <a:lumOff val="35000"/>
                  </a:schemeClr>
                </a:solidFill>
                <a:latin typeface="Arial" panose="020B0604020202020204" pitchFamily="34" charset="0"/>
                <a:cs typeface="Arial" panose="020B0604020202020204" pitchFamily="34" charset="0"/>
              </a:rPr>
              <a:t>En otras palabras, la </a:t>
            </a:r>
            <a:r>
              <a:rPr lang="es-MX" sz="2000" dirty="0">
                <a:solidFill>
                  <a:schemeClr val="tx1">
                    <a:lumMod val="65000"/>
                    <a:lumOff val="35000"/>
                  </a:schemeClr>
                </a:solidFill>
                <a:latin typeface="Arial" panose="020B0604020202020204" pitchFamily="34" charset="0"/>
                <a:cs typeface="Arial" panose="020B0604020202020204" pitchFamily="34" charset="0"/>
              </a:rPr>
              <a:t>sociedad civil </a:t>
            </a:r>
            <a:r>
              <a:rPr lang="es-MX" sz="2000" dirty="0" smtClean="0">
                <a:solidFill>
                  <a:schemeClr val="tx1">
                    <a:lumMod val="65000"/>
                    <a:lumOff val="35000"/>
                  </a:schemeClr>
                </a:solidFill>
                <a:latin typeface="Arial" panose="020B0604020202020204" pitchFamily="34" charset="0"/>
                <a:cs typeface="Arial" panose="020B0604020202020204" pitchFamily="34" charset="0"/>
              </a:rPr>
              <a:t>es:  la </a:t>
            </a:r>
            <a:r>
              <a:rPr lang="es-MX" sz="2000" b="1" dirty="0" smtClean="0">
                <a:solidFill>
                  <a:schemeClr val="tx1">
                    <a:lumMod val="65000"/>
                    <a:lumOff val="35000"/>
                  </a:schemeClr>
                </a:solidFill>
                <a:latin typeface="Arial" panose="020B0604020202020204" pitchFamily="34" charset="0"/>
                <a:cs typeface="Arial" panose="020B0604020202020204" pitchFamily="34" charset="0"/>
              </a:rPr>
              <a:t>ciudadanía </a:t>
            </a:r>
            <a:r>
              <a:rPr lang="es-MX" sz="2000" b="1" dirty="0">
                <a:solidFill>
                  <a:schemeClr val="tx1">
                    <a:lumMod val="65000"/>
                    <a:lumOff val="35000"/>
                  </a:schemeClr>
                </a:solidFill>
                <a:latin typeface="Arial" panose="020B0604020202020204" pitchFamily="34" charset="0"/>
                <a:cs typeface="Arial" panose="020B0604020202020204" pitchFamily="34" charset="0"/>
              </a:rPr>
              <a:t>organizada</a:t>
            </a:r>
            <a:endParaRPr lang="es-MX" sz="2000" b="1" dirty="0">
              <a:solidFill>
                <a:schemeClr val="tx1">
                  <a:lumMod val="65000"/>
                  <a:lumOff val="35000"/>
                </a:schemeClr>
              </a:solidFill>
            </a:endParaRPr>
          </a:p>
        </p:txBody>
      </p:sp>
      <p:sp>
        <p:nvSpPr>
          <p:cNvPr id="7" name="6 Rectángulo"/>
          <p:cNvSpPr/>
          <p:nvPr/>
        </p:nvSpPr>
        <p:spPr>
          <a:xfrm>
            <a:off x="855109" y="5392207"/>
            <a:ext cx="7074694" cy="830997"/>
          </a:xfrm>
          <a:prstGeom prst="rect">
            <a:avLst/>
          </a:prstGeom>
        </p:spPr>
        <p:txBody>
          <a:bodyPr wrap="square">
            <a:spAutoFit/>
          </a:bodyPr>
          <a:lstStyle/>
          <a:p>
            <a:pPr algn="just"/>
            <a:r>
              <a:rPr lang="es-MX" sz="1600" dirty="0" smtClean="0">
                <a:solidFill>
                  <a:schemeClr val="tx1">
                    <a:lumMod val="65000"/>
                    <a:lumOff val="35000"/>
                  </a:schemeClr>
                </a:solidFill>
                <a:latin typeface="Arial" panose="020B0604020202020204" pitchFamily="34" charset="0"/>
                <a:cs typeface="Arial" panose="020B0604020202020204" pitchFamily="34" charset="0"/>
              </a:rPr>
              <a:t>La Alianza para el Gobierno Abierto surge como un mecanismo único para fortalecer la comunicación de las OSC con el gobierno y así incidir en las políticas públicas.</a:t>
            </a:r>
            <a:endParaRPr lang="es-MX" sz="16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63515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3 Título"/>
          <p:cNvSpPr txBox="1">
            <a:spLocks/>
          </p:cNvSpPr>
          <p:nvPr/>
        </p:nvSpPr>
        <p:spPr>
          <a:xfrm>
            <a:off x="533583" y="1908513"/>
            <a:ext cx="8115038" cy="4632964"/>
          </a:xfrm>
          <a:prstGeom prst="rect">
            <a:avLst/>
          </a:prstGeom>
        </p:spPr>
        <p:txBody>
          <a:bodyPr/>
          <a:lstStyle>
            <a:lvl1pPr algn="l" defTabSz="914400" rtl="0" eaLnBrk="1" latinLnBrk="0" hangingPunct="1">
              <a:spcBef>
                <a:spcPct val="0"/>
              </a:spcBef>
              <a:buNone/>
              <a:defRPr sz="3600" b="1" kern="1200">
                <a:solidFill>
                  <a:schemeClr val="tx1"/>
                </a:solidFill>
                <a:latin typeface="Trebuchet MS" pitchFamily="34" charset="0"/>
                <a:ea typeface="+mj-ea"/>
                <a:cs typeface="+mj-cs"/>
              </a:defRPr>
            </a:lvl1pPr>
          </a:lstStyle>
          <a:p>
            <a:pPr marL="571500" indent="-571500" algn="just">
              <a:buFont typeface="Wingdings" panose="05000000000000000000" pitchFamily="2" charset="2"/>
              <a:buChar char="§"/>
            </a:pPr>
            <a:endParaRPr lang="es-MX" sz="1600" b="0" dirty="0" smtClean="0">
              <a:solidFill>
                <a:schemeClr val="tx1">
                  <a:lumMod val="65000"/>
                  <a:lumOff val="35000"/>
                </a:schemeClr>
              </a:solidFill>
              <a:latin typeface="Arial" panose="020B0604020202020204" pitchFamily="34" charset="0"/>
              <a:cs typeface="Arial" panose="020B0604020202020204" pitchFamily="34" charset="0"/>
            </a:endParaRPr>
          </a:p>
          <a:p>
            <a:pPr algn="just"/>
            <a:r>
              <a:rPr lang="es-MX" sz="1600" b="0" dirty="0" smtClean="0">
                <a:solidFill>
                  <a:schemeClr val="tx1">
                    <a:lumMod val="65000"/>
                    <a:lumOff val="35000"/>
                  </a:schemeClr>
                </a:solidFill>
                <a:latin typeface="Arial" panose="020B0604020202020204" pitchFamily="34" charset="0"/>
                <a:cs typeface="Arial" panose="020B0604020202020204" pitchFamily="34" charset="0"/>
              </a:rPr>
              <a:t>La sociedad civil desempeña un papel importante y creciente en la gobernanza democrática del país.</a:t>
            </a:r>
          </a:p>
          <a:p>
            <a:pPr algn="just"/>
            <a:endParaRPr lang="es-MX" sz="1600" b="0" dirty="0">
              <a:solidFill>
                <a:srgbClr val="FF0000"/>
              </a:solidFill>
              <a:latin typeface="Arial" panose="020B0604020202020204" pitchFamily="34" charset="0"/>
              <a:cs typeface="Arial" panose="020B0604020202020204" pitchFamily="34" charset="0"/>
            </a:endParaRPr>
          </a:p>
          <a:p>
            <a:pPr algn="just"/>
            <a:r>
              <a:rPr lang="es-MX" sz="1600" b="0" dirty="0" smtClean="0">
                <a:solidFill>
                  <a:schemeClr val="tx1">
                    <a:lumMod val="65000"/>
                    <a:lumOff val="35000"/>
                  </a:schemeClr>
                </a:solidFill>
                <a:latin typeface="Arial" panose="020B0604020202020204" pitchFamily="34" charset="0"/>
                <a:cs typeface="Arial" panose="020B0604020202020204" pitchFamily="34" charset="0"/>
              </a:rPr>
              <a:t>Por ejemplo, recientemente las organizaciones presentaron una </a:t>
            </a:r>
            <a:r>
              <a:rPr lang="es-MX" sz="1600" b="0" dirty="0">
                <a:solidFill>
                  <a:schemeClr val="tx1">
                    <a:lumMod val="65000"/>
                    <a:lumOff val="35000"/>
                  </a:schemeClr>
                </a:solidFill>
                <a:latin typeface="Arial" panose="020B0604020202020204" pitchFamily="34" charset="0"/>
                <a:cs typeface="Arial" panose="020B0604020202020204" pitchFamily="34" charset="0"/>
              </a:rPr>
              <a:t>propuesta para reorientar los trabajos de la Alianza en </a:t>
            </a:r>
            <a:r>
              <a:rPr lang="es-MX" sz="1600" b="0" dirty="0" smtClean="0">
                <a:solidFill>
                  <a:schemeClr val="tx1">
                    <a:lumMod val="65000"/>
                    <a:lumOff val="35000"/>
                  </a:schemeClr>
                </a:solidFill>
                <a:latin typeface="Arial" panose="020B0604020202020204" pitchFamily="34" charset="0"/>
                <a:cs typeface="Arial" panose="020B0604020202020204" pitchFamily="34" charset="0"/>
              </a:rPr>
              <a:t>México, que consiste en:</a:t>
            </a:r>
          </a:p>
          <a:p>
            <a:pPr marL="571500" indent="-571500" algn="just">
              <a:buFont typeface="Wingdings" panose="05000000000000000000" pitchFamily="2" charset="2"/>
              <a:buChar char="Ø"/>
            </a:pPr>
            <a:endParaRPr lang="es-MX" sz="1600" b="0" dirty="0" smtClean="0">
              <a:solidFill>
                <a:schemeClr val="tx1">
                  <a:lumMod val="65000"/>
                  <a:lumOff val="35000"/>
                </a:schemeClr>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s-MX" sz="1600" b="0" dirty="0" smtClean="0">
                <a:solidFill>
                  <a:schemeClr val="tx1">
                    <a:lumMod val="65000"/>
                    <a:lumOff val="35000"/>
                  </a:schemeClr>
                </a:solidFill>
                <a:latin typeface="Arial" panose="020B0604020202020204" pitchFamily="34" charset="0"/>
                <a:cs typeface="Arial" panose="020B0604020202020204" pitchFamily="34" charset="0"/>
              </a:rPr>
              <a:t>Incorporar </a:t>
            </a:r>
            <a:r>
              <a:rPr lang="es-MX" sz="1600" b="0" dirty="0">
                <a:solidFill>
                  <a:schemeClr val="tx1">
                    <a:lumMod val="65000"/>
                    <a:lumOff val="35000"/>
                  </a:schemeClr>
                </a:solidFill>
                <a:latin typeface="Arial" panose="020B0604020202020204" pitchFamily="34" charset="0"/>
                <a:cs typeface="Arial" panose="020B0604020202020204" pitchFamily="34" charset="0"/>
              </a:rPr>
              <a:t>al Plan de Acción </a:t>
            </a:r>
            <a:r>
              <a:rPr lang="es-MX" sz="1600" b="0" dirty="0" smtClean="0">
                <a:solidFill>
                  <a:schemeClr val="tx1">
                    <a:lumMod val="65000"/>
                    <a:lumOff val="35000"/>
                  </a:schemeClr>
                </a:solidFill>
                <a:latin typeface="Arial" panose="020B0604020202020204" pitchFamily="34" charset="0"/>
                <a:cs typeface="Arial" panose="020B0604020202020204" pitchFamily="34" charset="0"/>
              </a:rPr>
              <a:t>2015 los </a:t>
            </a:r>
            <a:r>
              <a:rPr lang="es-MX" sz="1600" b="0" dirty="0">
                <a:solidFill>
                  <a:schemeClr val="tx1">
                    <a:lumMod val="65000"/>
                    <a:lumOff val="35000"/>
                  </a:schemeClr>
                </a:solidFill>
                <a:latin typeface="Arial" panose="020B0604020202020204" pitchFamily="34" charset="0"/>
                <a:cs typeface="Arial" panose="020B0604020202020204" pitchFamily="34" charset="0"/>
              </a:rPr>
              <a:t>compromisos adquiridos en el Plan de Acción 2012 que requieren actualización o cumplimiento.</a:t>
            </a:r>
          </a:p>
          <a:p>
            <a:pPr marL="285750" indent="-285750" algn="just">
              <a:buFont typeface="Wingdings" panose="05000000000000000000" pitchFamily="2" charset="2"/>
              <a:buChar char="Ø"/>
            </a:pPr>
            <a:r>
              <a:rPr lang="es-MX" sz="1600" b="0" dirty="0">
                <a:solidFill>
                  <a:schemeClr val="tx1">
                    <a:lumMod val="65000"/>
                    <a:lumOff val="35000"/>
                  </a:schemeClr>
                </a:solidFill>
                <a:latin typeface="Arial" panose="020B0604020202020204" pitchFamily="34" charset="0"/>
                <a:cs typeface="Arial" panose="020B0604020202020204" pitchFamily="34" charset="0"/>
              </a:rPr>
              <a:t>Asegurar el estricto cumplimiento de los compromisos del Plan de Acción 2015 relativos a seguridad, justicia, energía y minería.</a:t>
            </a:r>
          </a:p>
          <a:p>
            <a:pPr marL="285750" indent="-285750" algn="just">
              <a:buFont typeface="Wingdings" panose="05000000000000000000" pitchFamily="2" charset="2"/>
              <a:buChar char="Ø"/>
            </a:pPr>
            <a:r>
              <a:rPr lang="es-MX" sz="1600" b="0" dirty="0">
                <a:solidFill>
                  <a:schemeClr val="tx1">
                    <a:lumMod val="65000"/>
                    <a:lumOff val="35000"/>
                  </a:schemeClr>
                </a:solidFill>
                <a:latin typeface="Arial" panose="020B0604020202020204" pitchFamily="34" charset="0"/>
                <a:cs typeface="Arial" panose="020B0604020202020204" pitchFamily="34" charset="0"/>
              </a:rPr>
              <a:t>Convocar a otras organizaciones para que se sumen al núcleo de sociedad civil de la Alianza para el Gobierno Abierto.</a:t>
            </a:r>
          </a:p>
          <a:p>
            <a:pPr marL="285750" indent="-285750" algn="just">
              <a:buFont typeface="Wingdings" panose="05000000000000000000" pitchFamily="2" charset="2"/>
              <a:buChar char="Ø"/>
            </a:pPr>
            <a:r>
              <a:rPr lang="es-MX" sz="1600" b="0" dirty="0">
                <a:solidFill>
                  <a:schemeClr val="tx1">
                    <a:lumMod val="65000"/>
                    <a:lumOff val="35000"/>
                  </a:schemeClr>
                </a:solidFill>
                <a:latin typeface="Arial" panose="020B0604020202020204" pitchFamily="34" charset="0"/>
                <a:cs typeface="Arial" panose="020B0604020202020204" pitchFamily="34" charset="0"/>
              </a:rPr>
              <a:t>Iniciar inmediatamente la integración de nuevas acciones y compromisos orientados a cambiar significativamente la vida de las personas y el ejercicio pleno de sus derechos constitucionales</a:t>
            </a:r>
            <a:r>
              <a:rPr lang="es-MX" sz="1600" b="0" dirty="0" smtClean="0">
                <a:solidFill>
                  <a:schemeClr val="tx1">
                    <a:lumMod val="65000"/>
                    <a:lumOff val="35000"/>
                  </a:schemeClr>
                </a:solidFill>
                <a:latin typeface="Arial" panose="020B0604020202020204" pitchFamily="34" charset="0"/>
                <a:cs typeface="Arial" panose="020B0604020202020204" pitchFamily="34" charset="0"/>
              </a:rPr>
              <a:t>.</a:t>
            </a:r>
          </a:p>
          <a:p>
            <a:pPr algn="just"/>
            <a:endParaRPr lang="es-MX" sz="1600" b="0" dirty="0">
              <a:solidFill>
                <a:schemeClr val="tx1">
                  <a:lumMod val="65000"/>
                  <a:lumOff val="35000"/>
                </a:schemeClr>
              </a:solidFill>
              <a:latin typeface="Arial" panose="020B0604020202020204" pitchFamily="34" charset="0"/>
              <a:cs typeface="Arial" panose="020B0604020202020204" pitchFamily="34" charset="0"/>
            </a:endParaRPr>
          </a:p>
          <a:p>
            <a:pPr marL="228600" indent="-228600" algn="just">
              <a:buAutoNum type="arabicPeriod"/>
            </a:pPr>
            <a:endParaRPr lang="es-MX" sz="1600" b="0" dirty="0">
              <a:solidFill>
                <a:schemeClr val="tx1">
                  <a:lumMod val="65000"/>
                  <a:lumOff val="35000"/>
                </a:schemeClr>
              </a:solidFill>
              <a:latin typeface="Arial" panose="020B0604020202020204" pitchFamily="34" charset="0"/>
              <a:cs typeface="Arial" panose="020B0604020202020204" pitchFamily="34" charset="0"/>
            </a:endParaRPr>
          </a:p>
          <a:p>
            <a:pPr marL="571500" indent="-571500" algn="just">
              <a:buFont typeface="Wingdings" panose="05000000000000000000" pitchFamily="2" charset="2"/>
              <a:buChar char="§"/>
            </a:pPr>
            <a:endParaRPr lang="es-MX" sz="1600" dirty="0" smtClean="0">
              <a:solidFill>
                <a:schemeClr val="tx1">
                  <a:lumMod val="65000"/>
                  <a:lumOff val="35000"/>
                </a:schemeClr>
              </a:solidFill>
              <a:latin typeface="Arial" panose="020B0604020202020204" pitchFamily="34" charset="0"/>
              <a:cs typeface="Arial" panose="020B0604020202020204" pitchFamily="34" charset="0"/>
            </a:endParaRPr>
          </a:p>
        </p:txBody>
      </p:sp>
      <p:sp>
        <p:nvSpPr>
          <p:cNvPr id="15" name="3 Título"/>
          <p:cNvSpPr txBox="1">
            <a:spLocks/>
          </p:cNvSpPr>
          <p:nvPr/>
        </p:nvSpPr>
        <p:spPr>
          <a:xfrm>
            <a:off x="-99647" y="612066"/>
            <a:ext cx="4988169" cy="569287"/>
          </a:xfrm>
          <a:prstGeom prst="rect">
            <a:avLst/>
          </a:prstGeom>
        </p:spPr>
        <p:txBody>
          <a:bodyPr/>
          <a:lstStyle>
            <a:lvl1pPr algn="l" defTabSz="914400" rtl="0" eaLnBrk="1" latinLnBrk="0" hangingPunct="1">
              <a:spcBef>
                <a:spcPct val="0"/>
              </a:spcBef>
              <a:buNone/>
              <a:defRPr sz="3600" b="1" kern="1200">
                <a:solidFill>
                  <a:schemeClr val="tx1"/>
                </a:solidFill>
                <a:latin typeface="Trebuchet MS" pitchFamily="34" charset="0"/>
                <a:ea typeface="+mj-ea"/>
                <a:cs typeface="+mj-cs"/>
              </a:defRPr>
            </a:lvl1pPr>
          </a:lstStyle>
          <a:p>
            <a:pPr marL="571500" indent="-571500">
              <a:buFont typeface="Wingdings" panose="05000000000000000000" pitchFamily="2" charset="2"/>
              <a:buChar char="§"/>
            </a:pPr>
            <a:endParaRPr lang="es-MX" sz="2000" b="0" dirty="0" smtClean="0">
              <a:solidFill>
                <a:schemeClr val="tx1">
                  <a:lumMod val="65000"/>
                  <a:lumOff val="35000"/>
                </a:schemeClr>
              </a:solidFill>
              <a:latin typeface="Arial" panose="020B0604020202020204" pitchFamily="34" charset="0"/>
              <a:cs typeface="Arial" panose="020B0604020202020204" pitchFamily="34" charset="0"/>
            </a:endParaRPr>
          </a:p>
        </p:txBody>
      </p:sp>
      <p:sp>
        <p:nvSpPr>
          <p:cNvPr id="18" name="17 CuadroTexto"/>
          <p:cNvSpPr txBox="1"/>
          <p:nvPr/>
        </p:nvSpPr>
        <p:spPr>
          <a:xfrm>
            <a:off x="369460" y="1077516"/>
            <a:ext cx="6932696" cy="830997"/>
          </a:xfrm>
          <a:prstGeom prst="rect">
            <a:avLst/>
          </a:prstGeom>
          <a:noFill/>
        </p:spPr>
        <p:txBody>
          <a:bodyPr wrap="square" rtlCol="0">
            <a:spAutoFit/>
          </a:bodyPr>
          <a:lstStyle/>
          <a:p>
            <a:r>
              <a:rPr lang="es-MX" sz="2400" b="1" dirty="0">
                <a:solidFill>
                  <a:srgbClr val="610E6B"/>
                </a:solidFill>
                <a:latin typeface="Arial" panose="020B0604020202020204" pitchFamily="34" charset="0"/>
                <a:cs typeface="Arial" panose="020B0604020202020204" pitchFamily="34" charset="0"/>
              </a:rPr>
              <a:t>¿Cuál ha sido la participación de la sociedad civil organizada?</a:t>
            </a:r>
          </a:p>
        </p:txBody>
      </p:sp>
    </p:spTree>
    <p:extLst>
      <p:ext uri="{BB962C8B-B14F-4D97-AF65-F5344CB8AC3E}">
        <p14:creationId xmlns:p14="http://schemas.microsoft.com/office/powerpoint/2010/main" val="27848645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3 Título"/>
          <p:cNvSpPr txBox="1">
            <a:spLocks/>
          </p:cNvSpPr>
          <p:nvPr/>
        </p:nvSpPr>
        <p:spPr>
          <a:xfrm>
            <a:off x="422029" y="2133600"/>
            <a:ext cx="8139163" cy="4372708"/>
          </a:xfrm>
          <a:prstGeom prst="rect">
            <a:avLst/>
          </a:prstGeom>
        </p:spPr>
        <p:txBody>
          <a:bodyPr/>
          <a:lstStyle>
            <a:lvl1pPr algn="l" defTabSz="914400" rtl="0" eaLnBrk="1" latinLnBrk="0" hangingPunct="1">
              <a:spcBef>
                <a:spcPct val="0"/>
              </a:spcBef>
              <a:buNone/>
              <a:defRPr sz="3600" b="1" kern="1200">
                <a:solidFill>
                  <a:schemeClr val="tx1"/>
                </a:solidFill>
                <a:latin typeface="Trebuchet MS" pitchFamily="34" charset="0"/>
                <a:ea typeface="+mj-ea"/>
                <a:cs typeface="+mj-cs"/>
              </a:defRPr>
            </a:lvl1pPr>
          </a:lstStyle>
          <a:p>
            <a:pPr marL="571500" indent="-571500">
              <a:buFont typeface="Wingdings" panose="05000000000000000000" pitchFamily="2" charset="2"/>
              <a:buChar char="§"/>
            </a:pPr>
            <a:endParaRPr lang="es-MX" sz="1600" b="0" dirty="0" smtClean="0">
              <a:solidFill>
                <a:schemeClr val="tx1">
                  <a:lumMod val="65000"/>
                  <a:lumOff val="35000"/>
                </a:schemeClr>
              </a:solidFill>
              <a:latin typeface="Arial" panose="020B0604020202020204" pitchFamily="34" charset="0"/>
              <a:cs typeface="Arial" panose="020B0604020202020204" pitchFamily="34" charset="0"/>
            </a:endParaRPr>
          </a:p>
          <a:p>
            <a:pPr algn="just"/>
            <a:r>
              <a:rPr lang="es-MX" sz="1600" b="0" dirty="0" smtClean="0">
                <a:latin typeface="Arial" panose="020B0604020202020204" pitchFamily="34" charset="0"/>
                <a:cs typeface="Arial" panose="020B0604020202020204" pitchFamily="34" charset="0"/>
              </a:rPr>
              <a:t>La sociedad civil está considerada como un actor central, al formar parte del Secretariado Técnico Tripartita. Su inclusión responde a la necesidad de tener una representación de los intereses de la sociedad en general.</a:t>
            </a:r>
          </a:p>
          <a:p>
            <a:pPr algn="just"/>
            <a:endParaRPr lang="es-MX" sz="1600" b="0" dirty="0">
              <a:latin typeface="Arial" panose="020B0604020202020204" pitchFamily="34" charset="0"/>
              <a:cs typeface="Arial" panose="020B0604020202020204" pitchFamily="34" charset="0"/>
            </a:endParaRPr>
          </a:p>
          <a:p>
            <a:pPr algn="just"/>
            <a:r>
              <a:rPr lang="es-MX" sz="1600" b="0" dirty="0" smtClean="0">
                <a:solidFill>
                  <a:schemeClr val="tx1">
                    <a:lumMod val="65000"/>
                    <a:lumOff val="35000"/>
                  </a:schemeClr>
                </a:solidFill>
                <a:latin typeface="Arial" panose="020B0604020202020204" pitchFamily="34" charset="0"/>
                <a:cs typeface="Arial" panose="020B0604020202020204" pitchFamily="34" charset="0"/>
              </a:rPr>
              <a:t>Dentro del plan de acción de la Alianza para el Gobierno Abierto se detallan las acciones a seguir para consolidar una relación más estrecha entre gobierno y sociedad. Si bien la participación de las OSC es crucial en las cinco líneas de acción, destaca su función en dos de ellas: </a:t>
            </a:r>
          </a:p>
          <a:p>
            <a:pPr algn="just"/>
            <a:endParaRPr lang="es-MX" sz="1600" b="0" dirty="0" smtClean="0">
              <a:solidFill>
                <a:schemeClr val="tx1">
                  <a:lumMod val="65000"/>
                  <a:lumOff val="35000"/>
                </a:schemeClr>
              </a:solidFill>
              <a:latin typeface="Arial" panose="020B0604020202020204" pitchFamily="34" charset="0"/>
              <a:cs typeface="Arial" panose="020B0604020202020204" pitchFamily="34" charset="0"/>
            </a:endParaRPr>
          </a:p>
          <a:p>
            <a:pPr algn="just"/>
            <a:r>
              <a:rPr lang="es-MX" sz="1600" b="0" dirty="0" smtClean="0">
                <a:solidFill>
                  <a:schemeClr val="tx1">
                    <a:lumMod val="65000"/>
                    <a:lumOff val="35000"/>
                  </a:schemeClr>
                </a:solidFill>
                <a:latin typeface="Arial" panose="020B0604020202020204" pitchFamily="34" charset="0"/>
                <a:cs typeface="Arial" panose="020B0604020202020204" pitchFamily="34" charset="0"/>
              </a:rPr>
              <a:t>	Gobierno centrado en la ciudadanía</a:t>
            </a:r>
          </a:p>
          <a:p>
            <a:pPr algn="just"/>
            <a:endParaRPr lang="es-MX" sz="1600" b="0" dirty="0" smtClean="0">
              <a:solidFill>
                <a:schemeClr val="tx1">
                  <a:lumMod val="65000"/>
                  <a:lumOff val="35000"/>
                </a:schemeClr>
              </a:solidFill>
              <a:latin typeface="Arial" panose="020B0604020202020204" pitchFamily="34" charset="0"/>
              <a:cs typeface="Arial" panose="020B0604020202020204" pitchFamily="34" charset="0"/>
            </a:endParaRPr>
          </a:p>
          <a:p>
            <a:pPr algn="just"/>
            <a:r>
              <a:rPr lang="es-MX" sz="1600" b="0" dirty="0" smtClean="0">
                <a:solidFill>
                  <a:schemeClr val="tx1">
                    <a:lumMod val="65000"/>
                    <a:lumOff val="35000"/>
                  </a:schemeClr>
                </a:solidFill>
                <a:latin typeface="Arial" panose="020B0604020202020204" pitchFamily="34" charset="0"/>
                <a:cs typeface="Arial" panose="020B0604020202020204" pitchFamily="34" charset="0"/>
              </a:rPr>
              <a:t>	Empoderamiento y participación ciudadana</a:t>
            </a:r>
          </a:p>
          <a:p>
            <a:pPr algn="just"/>
            <a:endParaRPr lang="es-MX" sz="1600" b="0" dirty="0" smtClean="0">
              <a:solidFill>
                <a:schemeClr val="tx1">
                  <a:lumMod val="65000"/>
                  <a:lumOff val="35000"/>
                </a:schemeClr>
              </a:solidFill>
              <a:latin typeface="Arial" panose="020B0604020202020204" pitchFamily="34" charset="0"/>
              <a:cs typeface="Arial" panose="020B0604020202020204" pitchFamily="34" charset="0"/>
            </a:endParaRPr>
          </a:p>
        </p:txBody>
      </p:sp>
      <p:sp>
        <p:nvSpPr>
          <p:cNvPr id="15" name="14 Flecha derecha"/>
          <p:cNvSpPr/>
          <p:nvPr/>
        </p:nvSpPr>
        <p:spPr>
          <a:xfrm>
            <a:off x="630033" y="4702455"/>
            <a:ext cx="656492" cy="140677"/>
          </a:xfrm>
          <a:prstGeom prst="right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s-MX"/>
          </a:p>
        </p:txBody>
      </p:sp>
      <p:sp>
        <p:nvSpPr>
          <p:cNvPr id="16" name="15 Flecha derecha"/>
          <p:cNvSpPr/>
          <p:nvPr/>
        </p:nvSpPr>
        <p:spPr>
          <a:xfrm>
            <a:off x="630033" y="5161185"/>
            <a:ext cx="656492" cy="152400"/>
          </a:xfrm>
          <a:prstGeom prst="right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s-MX"/>
          </a:p>
        </p:txBody>
      </p:sp>
      <p:sp>
        <p:nvSpPr>
          <p:cNvPr id="17" name="16 CuadroTexto"/>
          <p:cNvSpPr txBox="1"/>
          <p:nvPr/>
        </p:nvSpPr>
        <p:spPr>
          <a:xfrm>
            <a:off x="422029" y="1085343"/>
            <a:ext cx="6394005" cy="830997"/>
          </a:xfrm>
          <a:prstGeom prst="rect">
            <a:avLst/>
          </a:prstGeom>
          <a:noFill/>
        </p:spPr>
        <p:txBody>
          <a:bodyPr wrap="square" rtlCol="0">
            <a:spAutoFit/>
          </a:bodyPr>
          <a:lstStyle/>
          <a:p>
            <a:r>
              <a:rPr lang="es-MX" sz="2400" b="1" dirty="0">
                <a:solidFill>
                  <a:srgbClr val="610E6B"/>
                </a:solidFill>
                <a:latin typeface="Arial" panose="020B0604020202020204" pitchFamily="34" charset="0"/>
                <a:cs typeface="Arial" panose="020B0604020202020204" pitchFamily="34" charset="0"/>
              </a:rPr>
              <a:t>¿Por qué es importante la participación de las organizaciones de la sociedad civil?</a:t>
            </a:r>
          </a:p>
        </p:txBody>
      </p:sp>
    </p:spTree>
    <p:extLst>
      <p:ext uri="{BB962C8B-B14F-4D97-AF65-F5344CB8AC3E}">
        <p14:creationId xmlns:p14="http://schemas.microsoft.com/office/powerpoint/2010/main" val="21023692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3 Título"/>
          <p:cNvSpPr txBox="1">
            <a:spLocks/>
          </p:cNvSpPr>
          <p:nvPr/>
        </p:nvSpPr>
        <p:spPr>
          <a:xfrm>
            <a:off x="334580" y="1337731"/>
            <a:ext cx="8521333" cy="879170"/>
          </a:xfrm>
          <a:prstGeom prst="rect">
            <a:avLst/>
          </a:prstGeom>
        </p:spPr>
        <p:txBody>
          <a:bodyPr/>
          <a:lstStyle>
            <a:lvl1pPr algn="l" defTabSz="914400" rtl="0" eaLnBrk="1" latinLnBrk="0" hangingPunct="1">
              <a:spcBef>
                <a:spcPct val="0"/>
              </a:spcBef>
              <a:buNone/>
              <a:defRPr sz="3600" b="1" kern="1200">
                <a:solidFill>
                  <a:schemeClr val="tx1"/>
                </a:solidFill>
                <a:latin typeface="Trebuchet MS" pitchFamily="34" charset="0"/>
                <a:ea typeface="+mj-ea"/>
                <a:cs typeface="+mj-cs"/>
              </a:defRPr>
            </a:lvl1pPr>
          </a:lstStyle>
          <a:p>
            <a:pPr algn="just"/>
            <a:r>
              <a:rPr lang="es-MX" sz="1800" dirty="0">
                <a:solidFill>
                  <a:srgbClr val="610E6B"/>
                </a:solidFill>
                <a:latin typeface="Arial" panose="020B0604020202020204" pitchFamily="34" charset="0"/>
                <a:cs typeface="Arial" panose="020B0604020202020204" pitchFamily="34" charset="0"/>
              </a:rPr>
              <a:t>Las OSC que participan de manera oficial en la Alianza para el Gobierno Abierto son: </a:t>
            </a:r>
            <a:endParaRPr lang="es-MX" sz="1800" dirty="0" smtClean="0">
              <a:solidFill>
                <a:srgbClr val="610E6B"/>
              </a:solidFill>
              <a:latin typeface="Arial" panose="020B0604020202020204" pitchFamily="34" charset="0"/>
              <a:cs typeface="Arial" panose="020B0604020202020204" pitchFamily="34" charset="0"/>
            </a:endParaRPr>
          </a:p>
          <a:p>
            <a:endParaRPr lang="es-MX" sz="1600" dirty="0" smtClean="0">
              <a:solidFill>
                <a:srgbClr val="610E6B"/>
              </a:solidFill>
              <a:latin typeface="Arial" panose="020B0604020202020204" pitchFamily="34" charset="0"/>
              <a:cs typeface="Arial" panose="020B0604020202020204" pitchFamily="34" charset="0"/>
            </a:endParaRPr>
          </a:p>
          <a:p>
            <a:endParaRPr lang="es-MX" sz="1600" dirty="0">
              <a:solidFill>
                <a:srgbClr val="610E6B"/>
              </a:solidFill>
              <a:latin typeface="Arial" panose="020B0604020202020204" pitchFamily="34" charset="0"/>
              <a:cs typeface="Arial" panose="020B0604020202020204" pitchFamily="34" charset="0"/>
            </a:endParaRPr>
          </a:p>
          <a:p>
            <a:pPr marL="228600" indent="-228600">
              <a:buAutoNum type="arabicPeriod"/>
            </a:pPr>
            <a:endParaRPr lang="es-MX" sz="1600" dirty="0" smtClean="0">
              <a:solidFill>
                <a:srgbClr val="610E6B"/>
              </a:solidFill>
              <a:latin typeface="Arial" panose="020B0604020202020204" pitchFamily="34" charset="0"/>
              <a:cs typeface="Arial" panose="020B0604020202020204" pitchFamily="34" charset="0"/>
            </a:endParaRPr>
          </a:p>
          <a:p>
            <a:endParaRPr lang="es-MX" sz="1600" dirty="0">
              <a:solidFill>
                <a:srgbClr val="610E6B"/>
              </a:solidFill>
              <a:latin typeface="Arial" panose="020B0604020202020204" pitchFamily="34" charset="0"/>
              <a:cs typeface="Arial" panose="020B0604020202020204" pitchFamily="34" charset="0"/>
            </a:endParaRPr>
          </a:p>
          <a:p>
            <a:endParaRPr lang="es-MX" sz="1600" dirty="0">
              <a:solidFill>
                <a:srgbClr val="610E6B"/>
              </a:solidFill>
              <a:latin typeface="Arial" panose="020B0604020202020204" pitchFamily="34" charset="0"/>
              <a:cs typeface="Arial" panose="020B0604020202020204" pitchFamily="34" charset="0"/>
            </a:endParaRPr>
          </a:p>
          <a:p>
            <a:pPr marL="571500" indent="-571500">
              <a:buFont typeface="Wingdings" panose="05000000000000000000" pitchFamily="2" charset="2"/>
              <a:buChar char="§"/>
            </a:pPr>
            <a:endParaRPr lang="es-MX" sz="1600" dirty="0" smtClean="0">
              <a:solidFill>
                <a:srgbClr val="610E6B"/>
              </a:solidFill>
              <a:latin typeface="Arial" panose="020B0604020202020204" pitchFamily="34" charset="0"/>
              <a:cs typeface="Arial" panose="020B0604020202020204" pitchFamily="34" charset="0"/>
            </a:endParaRPr>
          </a:p>
        </p:txBody>
      </p:sp>
      <p:sp>
        <p:nvSpPr>
          <p:cNvPr id="15" name="14 CuadroTexto"/>
          <p:cNvSpPr txBox="1"/>
          <p:nvPr/>
        </p:nvSpPr>
        <p:spPr>
          <a:xfrm>
            <a:off x="299411" y="2526903"/>
            <a:ext cx="2985457" cy="2308324"/>
          </a:xfrm>
          <a:prstGeom prst="rect">
            <a:avLst/>
          </a:prstGeom>
          <a:noFill/>
        </p:spPr>
        <p:txBody>
          <a:bodyPr wrap="square" rtlCol="0">
            <a:spAutoFit/>
          </a:bodyPr>
          <a:lstStyle/>
          <a:p>
            <a:pPr marL="285750" indent="-285750">
              <a:buFont typeface="Wingdings" panose="05000000000000000000" pitchFamily="2" charset="2"/>
              <a:buChar char="Ø"/>
            </a:pPr>
            <a:r>
              <a:rPr lang="es-MX" sz="1600" dirty="0" smtClean="0">
                <a:solidFill>
                  <a:schemeClr val="tx1">
                    <a:lumMod val="65000"/>
                    <a:lumOff val="35000"/>
                  </a:schemeClr>
                </a:solidFill>
                <a:latin typeface="Arial" panose="020B0604020202020204" pitchFamily="34" charset="0"/>
                <a:cs typeface="Arial" panose="020B0604020202020204" pitchFamily="34" charset="0"/>
              </a:rPr>
              <a:t>Fundar </a:t>
            </a:r>
            <a:endParaRPr lang="es-MX" sz="160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s-MX" sz="1600" dirty="0">
                <a:solidFill>
                  <a:schemeClr val="tx1">
                    <a:lumMod val="65000"/>
                    <a:lumOff val="35000"/>
                  </a:schemeClr>
                </a:solidFill>
                <a:latin typeface="Arial" panose="020B0604020202020204" pitchFamily="34" charset="0"/>
                <a:cs typeface="Arial" panose="020B0604020202020204" pitchFamily="34" charset="0"/>
              </a:rPr>
              <a:t>Artículo </a:t>
            </a:r>
            <a:r>
              <a:rPr lang="es-MX" sz="1600" dirty="0" smtClean="0">
                <a:solidFill>
                  <a:schemeClr val="tx1">
                    <a:lumMod val="65000"/>
                    <a:lumOff val="35000"/>
                  </a:schemeClr>
                </a:solidFill>
                <a:latin typeface="Arial" panose="020B0604020202020204" pitchFamily="34" charset="0"/>
                <a:cs typeface="Arial" panose="020B0604020202020204" pitchFamily="34" charset="0"/>
              </a:rPr>
              <a:t>19</a:t>
            </a:r>
            <a:endParaRPr lang="es-MX" sz="160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s-MX" sz="1600" dirty="0" smtClean="0">
                <a:solidFill>
                  <a:schemeClr val="tx1">
                    <a:lumMod val="65000"/>
                    <a:lumOff val="35000"/>
                  </a:schemeClr>
                </a:solidFill>
                <a:latin typeface="Arial" panose="020B0604020202020204" pitchFamily="34" charset="0"/>
                <a:cs typeface="Arial" panose="020B0604020202020204" pitchFamily="34" charset="0"/>
              </a:rPr>
              <a:t>CIDAC</a:t>
            </a:r>
          </a:p>
          <a:p>
            <a:pPr marL="285750" indent="-285750">
              <a:buFont typeface="Wingdings" panose="05000000000000000000" pitchFamily="2" charset="2"/>
              <a:buChar char="Ø"/>
            </a:pPr>
            <a:r>
              <a:rPr lang="es-MX" sz="1600" dirty="0" smtClean="0">
                <a:solidFill>
                  <a:schemeClr val="tx1">
                    <a:lumMod val="65000"/>
                    <a:lumOff val="35000"/>
                  </a:schemeClr>
                </a:solidFill>
                <a:latin typeface="Arial" panose="020B0604020202020204" pitchFamily="34" charset="0"/>
                <a:cs typeface="Arial" panose="020B0604020202020204" pitchFamily="34" charset="0"/>
              </a:rPr>
              <a:t>Cultura </a:t>
            </a:r>
            <a:endParaRPr lang="es-MX" sz="160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s-MX" sz="1600" dirty="0" smtClean="0">
                <a:solidFill>
                  <a:schemeClr val="tx1">
                    <a:lumMod val="65000"/>
                    <a:lumOff val="35000"/>
                  </a:schemeClr>
                </a:solidFill>
                <a:latin typeface="Arial" panose="020B0604020202020204" pitchFamily="34" charset="0"/>
                <a:cs typeface="Arial" panose="020B0604020202020204" pitchFamily="34" charset="0"/>
              </a:rPr>
              <a:t>Ecológica</a:t>
            </a:r>
          </a:p>
          <a:p>
            <a:pPr marL="285750" indent="-285750">
              <a:buFont typeface="Wingdings" panose="05000000000000000000" pitchFamily="2" charset="2"/>
              <a:buChar char="Ø"/>
            </a:pPr>
            <a:r>
              <a:rPr lang="es-MX" sz="1600" dirty="0" smtClean="0">
                <a:solidFill>
                  <a:schemeClr val="tx1">
                    <a:lumMod val="65000"/>
                    <a:lumOff val="35000"/>
                  </a:schemeClr>
                </a:solidFill>
                <a:latin typeface="Arial" panose="020B0604020202020204" pitchFamily="34" charset="0"/>
                <a:cs typeface="Arial" panose="020B0604020202020204" pitchFamily="34" charset="0"/>
              </a:rPr>
              <a:t>GESOC</a:t>
            </a:r>
          </a:p>
          <a:p>
            <a:pPr marL="285750" indent="-285750">
              <a:buFont typeface="Wingdings" panose="05000000000000000000" pitchFamily="2" charset="2"/>
              <a:buChar char="Ø"/>
            </a:pPr>
            <a:r>
              <a:rPr lang="es-MX" sz="1600" dirty="0" smtClean="0">
                <a:solidFill>
                  <a:schemeClr val="tx1">
                    <a:lumMod val="65000"/>
                    <a:lumOff val="35000"/>
                  </a:schemeClr>
                </a:solidFill>
                <a:latin typeface="Arial" panose="020B0604020202020204" pitchFamily="34" charset="0"/>
                <a:cs typeface="Arial" panose="020B0604020202020204" pitchFamily="34" charset="0"/>
              </a:rPr>
              <a:t>IMCO</a:t>
            </a:r>
          </a:p>
          <a:p>
            <a:pPr marL="285750" indent="-285750">
              <a:buFont typeface="Wingdings" panose="05000000000000000000" pitchFamily="2" charset="2"/>
              <a:buChar char="Ø"/>
            </a:pPr>
            <a:r>
              <a:rPr lang="es-MX" sz="1600" dirty="0" smtClean="0">
                <a:solidFill>
                  <a:schemeClr val="tx1">
                    <a:lumMod val="65000"/>
                    <a:lumOff val="35000"/>
                  </a:schemeClr>
                </a:solidFill>
                <a:latin typeface="Arial" panose="020B0604020202020204" pitchFamily="34" charset="0"/>
                <a:cs typeface="Arial" panose="020B0604020202020204" pitchFamily="34" charset="0"/>
              </a:rPr>
              <a:t>Social TIC</a:t>
            </a:r>
          </a:p>
          <a:p>
            <a:pPr marL="285750" indent="-285750">
              <a:buFont typeface="Wingdings" panose="05000000000000000000" pitchFamily="2" charset="2"/>
              <a:buChar char="Ø"/>
            </a:pPr>
            <a:r>
              <a:rPr lang="es-MX" sz="1600" dirty="0" smtClean="0">
                <a:solidFill>
                  <a:schemeClr val="tx1">
                    <a:lumMod val="65000"/>
                    <a:lumOff val="35000"/>
                  </a:schemeClr>
                </a:solidFill>
                <a:latin typeface="Arial" panose="020B0604020202020204" pitchFamily="34" charset="0"/>
                <a:cs typeface="Arial" panose="020B0604020202020204" pitchFamily="34" charset="0"/>
              </a:rPr>
              <a:t>Transparencia </a:t>
            </a:r>
            <a:r>
              <a:rPr lang="es-MX" sz="1600" dirty="0">
                <a:solidFill>
                  <a:schemeClr val="tx1">
                    <a:lumMod val="65000"/>
                    <a:lumOff val="35000"/>
                  </a:schemeClr>
                </a:solidFill>
                <a:latin typeface="Arial" panose="020B0604020202020204" pitchFamily="34" charset="0"/>
                <a:cs typeface="Arial" panose="020B0604020202020204" pitchFamily="34" charset="0"/>
              </a:rPr>
              <a:t>Mexicana</a:t>
            </a:r>
          </a:p>
        </p:txBody>
      </p:sp>
      <p:sp>
        <p:nvSpPr>
          <p:cNvPr id="16" name="15 CuadroTexto"/>
          <p:cNvSpPr txBox="1"/>
          <p:nvPr/>
        </p:nvSpPr>
        <p:spPr>
          <a:xfrm>
            <a:off x="3284866" y="2403792"/>
            <a:ext cx="5308147" cy="255454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s-MX" sz="1600" b="1" dirty="0">
                <a:solidFill>
                  <a:schemeClr val="tx1">
                    <a:lumMod val="65000"/>
                    <a:lumOff val="35000"/>
                  </a:schemeClr>
                </a:solidFill>
                <a:latin typeface="Arial" panose="020B0604020202020204" pitchFamily="34" charset="0"/>
                <a:cs typeface="Arial" panose="020B0604020202020204" pitchFamily="34" charset="0"/>
              </a:rPr>
              <a:t>Desde el IFAI, se subraya la participación de las organizaciones de sociedad civil principalmente en cuatro formas:</a:t>
            </a:r>
          </a:p>
          <a:p>
            <a:endParaRPr lang="es-MX" sz="1600" b="1" dirty="0">
              <a:solidFill>
                <a:schemeClr val="tx1">
                  <a:lumMod val="65000"/>
                  <a:lumOff val="35000"/>
                </a:schemeClr>
              </a:solidFill>
              <a:latin typeface="Arial" panose="020B0604020202020204" pitchFamily="34" charset="0"/>
              <a:cs typeface="Arial" panose="020B0604020202020204" pitchFamily="34" charset="0"/>
            </a:endParaRPr>
          </a:p>
          <a:p>
            <a:pPr marL="228600" indent="-228600">
              <a:buAutoNum type="arabicPeriod"/>
            </a:pPr>
            <a:r>
              <a:rPr lang="es-MX" sz="1600" b="1" dirty="0">
                <a:solidFill>
                  <a:schemeClr val="tx1">
                    <a:lumMod val="65000"/>
                    <a:lumOff val="35000"/>
                  </a:schemeClr>
                </a:solidFill>
                <a:latin typeface="Arial" panose="020B0604020202020204" pitchFamily="34" charset="0"/>
                <a:cs typeface="Arial" panose="020B0604020202020204" pitchFamily="34" charset="0"/>
              </a:rPr>
              <a:t>Espacio de diálogo e intercambio de ideas</a:t>
            </a:r>
          </a:p>
          <a:p>
            <a:pPr marL="228600" indent="-228600">
              <a:buAutoNum type="arabicPeriod"/>
            </a:pPr>
            <a:r>
              <a:rPr lang="es-MX" sz="1600" b="1" dirty="0">
                <a:solidFill>
                  <a:schemeClr val="tx1">
                    <a:lumMod val="65000"/>
                    <a:lumOff val="35000"/>
                  </a:schemeClr>
                </a:solidFill>
                <a:latin typeface="Arial" panose="020B0604020202020204" pitchFamily="34" charset="0"/>
                <a:cs typeface="Arial" panose="020B0604020202020204" pitchFamily="34" charset="0"/>
              </a:rPr>
              <a:t>Incidencia en el diseño de políticas públicas</a:t>
            </a:r>
          </a:p>
          <a:p>
            <a:pPr marL="228600" indent="-228600">
              <a:buAutoNum type="arabicPeriod"/>
            </a:pPr>
            <a:r>
              <a:rPr lang="es-MX" sz="1600" b="1" dirty="0">
                <a:solidFill>
                  <a:schemeClr val="tx1">
                    <a:lumMod val="65000"/>
                    <a:lumOff val="35000"/>
                  </a:schemeClr>
                </a:solidFill>
                <a:latin typeface="Arial" panose="020B0604020202020204" pitchFamily="34" charset="0"/>
                <a:cs typeface="Arial" panose="020B0604020202020204" pitchFamily="34" charset="0"/>
              </a:rPr>
              <a:t>Fortalecimiento de la transparencia y rendición de cuentas</a:t>
            </a:r>
          </a:p>
          <a:p>
            <a:pPr marL="228600" indent="-228600">
              <a:buAutoNum type="arabicPeriod"/>
            </a:pPr>
            <a:r>
              <a:rPr lang="es-MX" sz="1600" b="1" dirty="0">
                <a:solidFill>
                  <a:schemeClr val="tx1">
                    <a:lumMod val="65000"/>
                    <a:lumOff val="35000"/>
                  </a:schemeClr>
                </a:solidFill>
                <a:latin typeface="Arial" panose="020B0604020202020204" pitchFamily="34" charset="0"/>
                <a:cs typeface="Arial" panose="020B0604020202020204" pitchFamily="34" charset="0"/>
              </a:rPr>
              <a:t>Empoderamiento de la ciudadanía</a:t>
            </a:r>
          </a:p>
          <a:p>
            <a:endParaRPr lang="es-MX" sz="16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 name="1 CuadroTexto"/>
          <p:cNvSpPr txBox="1"/>
          <p:nvPr/>
        </p:nvSpPr>
        <p:spPr>
          <a:xfrm>
            <a:off x="504092" y="5443686"/>
            <a:ext cx="7959969" cy="830997"/>
          </a:xfrm>
          <a:prstGeom prst="rect">
            <a:avLst/>
          </a:prstGeom>
          <a:noFill/>
        </p:spPr>
        <p:txBody>
          <a:bodyPr wrap="square" rtlCol="0">
            <a:spAutoFit/>
          </a:bodyPr>
          <a:lstStyle/>
          <a:p>
            <a:pPr algn="just"/>
            <a:r>
              <a:rPr lang="es-MX" sz="1600" dirty="0">
                <a:solidFill>
                  <a:schemeClr val="tx1">
                    <a:lumMod val="65000"/>
                    <a:lumOff val="35000"/>
                  </a:schemeClr>
                </a:solidFill>
                <a:latin typeface="Arial" panose="020B0604020202020204" pitchFamily="34" charset="0"/>
                <a:cs typeface="Arial" panose="020B0604020202020204" pitchFamily="34" charset="0"/>
              </a:rPr>
              <a:t>Las organizaciones consideran que el tema de rendición de cuentas de las OSC tiene enorme vigencia en momentos de reformulación de roles y cambios políticos trascendentales en la región. </a:t>
            </a:r>
          </a:p>
        </p:txBody>
      </p:sp>
    </p:spTree>
    <p:extLst>
      <p:ext uri="{BB962C8B-B14F-4D97-AF65-F5344CB8AC3E}">
        <p14:creationId xmlns:p14="http://schemas.microsoft.com/office/powerpoint/2010/main" val="21023692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03_s_bnr_s_tx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TextBox 15"/>
          <p:cNvSpPr txBox="1"/>
          <p:nvPr/>
        </p:nvSpPr>
        <p:spPr>
          <a:xfrm>
            <a:off x="2933852" y="1809688"/>
            <a:ext cx="3469219" cy="830997"/>
          </a:xfrm>
          <a:prstGeom prst="rect">
            <a:avLst/>
          </a:prstGeom>
          <a:noFill/>
        </p:spPr>
        <p:txBody>
          <a:bodyPr wrap="none" rtlCol="0">
            <a:spAutoFit/>
          </a:bodyPr>
          <a:lstStyle/>
          <a:p>
            <a:pPr algn="ctr"/>
            <a:r>
              <a:rPr lang="en-US" sz="2400" dirty="0" err="1" smtClean="0">
                <a:solidFill>
                  <a:srgbClr val="0E7152"/>
                </a:solidFill>
                <a:latin typeface="Arial" panose="020B0604020202020204" pitchFamily="34" charset="0"/>
                <a:cs typeface="Arial" panose="020B0604020202020204" pitchFamily="34" charset="0"/>
              </a:rPr>
              <a:t>Mecanismos</a:t>
            </a:r>
            <a:r>
              <a:rPr lang="en-US" sz="2400" dirty="0" smtClean="0">
                <a:solidFill>
                  <a:srgbClr val="0E7152"/>
                </a:solidFill>
                <a:latin typeface="Arial" panose="020B0604020202020204" pitchFamily="34" charset="0"/>
                <a:cs typeface="Arial" panose="020B0604020202020204" pitchFamily="34" charset="0"/>
              </a:rPr>
              <a:t> de </a:t>
            </a:r>
            <a:r>
              <a:rPr lang="en-US" sz="2400" dirty="0" err="1" smtClean="0">
                <a:solidFill>
                  <a:srgbClr val="0E7152"/>
                </a:solidFill>
                <a:latin typeface="Arial" panose="020B0604020202020204" pitchFamily="34" charset="0"/>
                <a:cs typeface="Arial" panose="020B0604020202020204" pitchFamily="34" charset="0"/>
              </a:rPr>
              <a:t>Diálogo</a:t>
            </a:r>
            <a:endParaRPr lang="en-US" sz="2400" dirty="0">
              <a:solidFill>
                <a:srgbClr val="0E7152"/>
              </a:solidFill>
              <a:latin typeface="Arial" panose="020B0604020202020204" pitchFamily="34" charset="0"/>
              <a:cs typeface="Arial" panose="020B0604020202020204" pitchFamily="34" charset="0"/>
            </a:endParaRPr>
          </a:p>
          <a:p>
            <a:pPr algn="ctr"/>
            <a:r>
              <a:rPr lang="en-US" sz="2400" dirty="0" err="1" smtClean="0">
                <a:solidFill>
                  <a:srgbClr val="0E7152"/>
                </a:solidFill>
                <a:latin typeface="Arial" panose="020B0604020202020204" pitchFamily="34" charset="0"/>
                <a:cs typeface="Arial" panose="020B0604020202020204" pitchFamily="34" charset="0"/>
              </a:rPr>
              <a:t>por</a:t>
            </a:r>
            <a:r>
              <a:rPr lang="en-US" sz="2400" dirty="0" smtClean="0">
                <a:solidFill>
                  <a:srgbClr val="0E7152"/>
                </a:solidFill>
                <a:latin typeface="Arial" panose="020B0604020202020204" pitchFamily="34" charset="0"/>
                <a:cs typeface="Arial" panose="020B0604020202020204" pitchFamily="34" charset="0"/>
              </a:rPr>
              <a:t> la </a:t>
            </a:r>
            <a:r>
              <a:rPr lang="en-US" sz="2400" dirty="0" err="1" smtClean="0">
                <a:solidFill>
                  <a:srgbClr val="0E7152"/>
                </a:solidFill>
                <a:latin typeface="Arial" panose="020B0604020202020204" pitchFamily="34" charset="0"/>
                <a:cs typeface="Arial" panose="020B0604020202020204" pitchFamily="34" charset="0"/>
              </a:rPr>
              <a:t>transparencia</a:t>
            </a:r>
            <a:endParaRPr lang="en-US" sz="2400" dirty="0">
              <a:solidFill>
                <a:srgbClr val="0E715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73132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 Título"/>
          <p:cNvSpPr txBox="1">
            <a:spLocks/>
          </p:cNvSpPr>
          <p:nvPr/>
        </p:nvSpPr>
        <p:spPr>
          <a:xfrm>
            <a:off x="242129" y="1471136"/>
            <a:ext cx="5944558" cy="396044"/>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 sz="1600" b="1" dirty="0" smtClean="0">
                <a:solidFill>
                  <a:srgbClr val="610E6B"/>
                </a:solidFill>
                <a:latin typeface="Arial" panose="020B0604020202020204" pitchFamily="34" charset="0"/>
                <a:cs typeface="Arial" panose="020B0604020202020204" pitchFamily="34" charset="0"/>
              </a:rPr>
              <a:t>Informe país sobre la calidad de la Ciudadanía en México</a:t>
            </a:r>
            <a:endParaRPr lang="es-ES" sz="1600" b="1" dirty="0">
              <a:solidFill>
                <a:srgbClr val="610E6B"/>
              </a:solidFill>
              <a:latin typeface="Arial" panose="020B0604020202020204" pitchFamily="34" charset="0"/>
              <a:cs typeface="Arial" panose="020B0604020202020204" pitchFamily="34" charset="0"/>
            </a:endParaRPr>
          </a:p>
        </p:txBody>
      </p:sp>
      <p:graphicFrame>
        <p:nvGraphicFramePr>
          <p:cNvPr id="15" name="14 Diagrama"/>
          <p:cNvGraphicFramePr/>
          <p:nvPr>
            <p:extLst>
              <p:ext uri="{D42A27DB-BD31-4B8C-83A1-F6EECF244321}">
                <p14:modId xmlns:p14="http://schemas.microsoft.com/office/powerpoint/2010/main" val="489326944"/>
              </p:ext>
            </p:extLst>
          </p:nvPr>
        </p:nvGraphicFramePr>
        <p:xfrm>
          <a:off x="274925" y="2093585"/>
          <a:ext cx="5060947" cy="1477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6" name="15 Diagrama"/>
          <p:cNvGraphicFramePr/>
          <p:nvPr>
            <p:extLst>
              <p:ext uri="{D42A27DB-BD31-4B8C-83A1-F6EECF244321}">
                <p14:modId xmlns:p14="http://schemas.microsoft.com/office/powerpoint/2010/main" val="3494554381"/>
              </p:ext>
            </p:extLst>
          </p:nvPr>
        </p:nvGraphicFramePr>
        <p:xfrm>
          <a:off x="3758022" y="3396133"/>
          <a:ext cx="5148064" cy="175432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7" name="16 Diagrama"/>
          <p:cNvGraphicFramePr/>
          <p:nvPr>
            <p:extLst>
              <p:ext uri="{D42A27DB-BD31-4B8C-83A1-F6EECF244321}">
                <p14:modId xmlns:p14="http://schemas.microsoft.com/office/powerpoint/2010/main" val="4252625994"/>
              </p:ext>
            </p:extLst>
          </p:nvPr>
        </p:nvGraphicFramePr>
        <p:xfrm>
          <a:off x="242129" y="4710043"/>
          <a:ext cx="8696843" cy="203132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3" name="2 CuadroTexto"/>
          <p:cNvSpPr txBox="1"/>
          <p:nvPr/>
        </p:nvSpPr>
        <p:spPr>
          <a:xfrm>
            <a:off x="3811050" y="1491973"/>
            <a:ext cx="4892579" cy="307777"/>
          </a:xfrm>
          <a:prstGeom prst="rect">
            <a:avLst/>
          </a:prstGeom>
          <a:noFill/>
        </p:spPr>
        <p:txBody>
          <a:bodyPr wrap="square" rtlCol="0">
            <a:spAutoFit/>
          </a:bodyPr>
          <a:lstStyle/>
          <a:p>
            <a:pPr algn="r"/>
            <a:r>
              <a:rPr lang="es-MX" sz="1400" dirty="0" smtClean="0">
                <a:solidFill>
                  <a:srgbClr val="610E6B"/>
                </a:solidFill>
              </a:rPr>
              <a:t>Colegio de México, 2014.</a:t>
            </a:r>
            <a:endParaRPr lang="es-MX" sz="1400" dirty="0">
              <a:solidFill>
                <a:srgbClr val="610E6B"/>
              </a:solidFill>
            </a:endParaRPr>
          </a:p>
        </p:txBody>
      </p:sp>
    </p:spTree>
    <p:extLst>
      <p:ext uri="{BB962C8B-B14F-4D97-AF65-F5344CB8AC3E}">
        <p14:creationId xmlns:p14="http://schemas.microsoft.com/office/powerpoint/2010/main" val="12787315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1196</TotalTime>
  <Words>1590</Words>
  <Application>Microsoft Office PowerPoint</Application>
  <PresentationFormat>Presentación en pantalla (4:3)</PresentationFormat>
  <Paragraphs>182</Paragraphs>
  <Slides>22</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22</vt:i4>
      </vt:variant>
    </vt:vector>
  </HeadingPairs>
  <TitlesOfParts>
    <vt:vector size="27" baseType="lpstr">
      <vt:lpstr>Arial</vt:lpstr>
      <vt:lpstr>Calibri</vt:lpstr>
      <vt:lpstr>Helvetica</vt:lpstr>
      <vt:lpstr>Wingdings</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 O</dc:creator>
  <cp:lastModifiedBy>hp</cp:lastModifiedBy>
  <cp:revision>120</cp:revision>
  <dcterms:created xsi:type="dcterms:W3CDTF">2015-02-17T19:20:34Z</dcterms:created>
  <dcterms:modified xsi:type="dcterms:W3CDTF">2016-03-31T19:42:21Z</dcterms:modified>
</cp:coreProperties>
</file>